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0" r:id="rId3"/>
    <p:sldId id="291" r:id="rId4"/>
    <p:sldId id="294" r:id="rId5"/>
    <p:sldId id="293" r:id="rId6"/>
    <p:sldId id="297" r:id="rId7"/>
    <p:sldId id="261" r:id="rId8"/>
    <p:sldId id="263" r:id="rId9"/>
    <p:sldId id="264" r:id="rId10"/>
    <p:sldId id="318" r:id="rId11"/>
    <p:sldId id="295" r:id="rId12"/>
    <p:sldId id="298" r:id="rId13"/>
    <p:sldId id="300" r:id="rId14"/>
    <p:sldId id="301" r:id="rId15"/>
    <p:sldId id="302" r:id="rId16"/>
    <p:sldId id="303" r:id="rId17"/>
    <p:sldId id="305" r:id="rId18"/>
    <p:sldId id="268" r:id="rId19"/>
    <p:sldId id="269" r:id="rId20"/>
    <p:sldId id="270" r:id="rId21"/>
    <p:sldId id="319" r:id="rId22"/>
    <p:sldId id="296" r:id="rId23"/>
    <p:sldId id="271" r:id="rId24"/>
    <p:sldId id="306" r:id="rId25"/>
    <p:sldId id="307" r:id="rId26"/>
    <p:sldId id="275" r:id="rId27"/>
    <p:sldId id="320" r:id="rId28"/>
    <p:sldId id="276" r:id="rId29"/>
    <p:sldId id="309" r:id="rId30"/>
    <p:sldId id="281" r:id="rId31"/>
    <p:sldId id="321" r:id="rId32"/>
    <p:sldId id="322" r:id="rId33"/>
    <p:sldId id="313" r:id="rId34"/>
    <p:sldId id="323" r:id="rId35"/>
    <p:sldId id="312" r:id="rId36"/>
    <p:sldId id="316" r:id="rId37"/>
    <p:sldId id="324" r:id="rId38"/>
    <p:sldId id="317" r:id="rId39"/>
    <p:sldId id="325" r:id="rId40"/>
    <p:sldId id="258" r:id="rId4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1D6ECF-F8F1-4F2A-8FC6-05E30ECC3B37}" v="25" dt="2025-10-21T11:52:28.8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273" autoAdjust="0"/>
    <p:restoredTop sz="94610"/>
  </p:normalViewPr>
  <p:slideViewPr>
    <p:cSldViewPr snapToGrid="0" snapToObjects="1">
      <p:cViewPr>
        <p:scale>
          <a:sx n="86" d="100"/>
          <a:sy n="86" d="100"/>
        </p:scale>
        <p:origin x="778" y="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IANNA BUSSOLA" userId="4bbd782a-97e6-4254-a8ba-a4d4baca4d58" providerId="ADAL" clId="{08AE95AB-5E10-4449-955D-D83ED58C1F90}"/>
    <pc:docChg chg="undo custSel addSld delSld modSld sldOrd">
      <pc:chgData name="ARIANNA BUSSOLA" userId="4bbd782a-97e6-4254-a8ba-a4d4baca4d58" providerId="ADAL" clId="{08AE95AB-5E10-4449-955D-D83ED58C1F90}" dt="2025-10-21T11:53:50.625" v="2617" actId="14100"/>
      <pc:docMkLst>
        <pc:docMk/>
      </pc:docMkLst>
      <pc:sldChg chg="addSp delSp modSp mod setBg setClrOvrMap">
        <pc:chgData name="ARIANNA BUSSOLA" userId="4bbd782a-97e6-4254-a8ba-a4d4baca4d58" providerId="ADAL" clId="{08AE95AB-5E10-4449-955D-D83ED58C1F90}" dt="2025-10-21T11:44:56.057" v="2321" actId="113"/>
        <pc:sldMkLst>
          <pc:docMk/>
          <pc:sldMk cId="0" sldId="256"/>
        </pc:sldMkLst>
        <pc:spChg chg="add">
          <ac:chgData name="ARIANNA BUSSOLA" userId="4bbd782a-97e6-4254-a8ba-a4d4baca4d58" providerId="ADAL" clId="{08AE95AB-5E10-4449-955D-D83ED58C1F90}" dt="2025-10-21T11:43:54.051" v="2303"/>
          <ac:spMkLst>
            <pc:docMk/>
            <pc:sldMk cId="0" sldId="256"/>
            <ac:spMk id="2" creationId="{8D55CE3C-1C76-77A9-A91C-413108E9FBEF}"/>
          </ac:spMkLst>
        </pc:spChg>
        <pc:spChg chg="mod ord">
          <ac:chgData name="ARIANNA BUSSOLA" userId="4bbd782a-97e6-4254-a8ba-a4d4baca4d58" providerId="ADAL" clId="{08AE95AB-5E10-4449-955D-D83ED58C1F90}" dt="2025-10-21T11:44:56.057" v="2321" actId="113"/>
          <ac:spMkLst>
            <pc:docMk/>
            <pc:sldMk cId="0" sldId="256"/>
            <ac:spMk id="4" creationId="{00000000-0000-0000-0000-000000000000}"/>
          </ac:spMkLst>
        </pc:spChg>
        <pc:spChg chg="add del">
          <ac:chgData name="ARIANNA BUSSOLA" userId="4bbd782a-97e6-4254-a8ba-a4d4baca4d58" providerId="ADAL" clId="{08AE95AB-5E10-4449-955D-D83ED58C1F90}" dt="2025-10-21T11:44:12.583" v="2305" actId="478"/>
          <ac:spMkLst>
            <pc:docMk/>
            <pc:sldMk cId="0" sldId="256"/>
            <ac:spMk id="5" creationId="{12222279-F521-17F2-C4D3-CDFDBA249F69}"/>
          </ac:spMkLst>
        </pc:spChg>
        <pc:spChg chg="add del">
          <ac:chgData name="ARIANNA BUSSOLA" userId="4bbd782a-97e6-4254-a8ba-a4d4baca4d58" providerId="ADAL" clId="{08AE95AB-5E10-4449-955D-D83ED58C1F90}" dt="2025-10-21T11:44:13.824" v="2307" actId="478"/>
          <ac:spMkLst>
            <pc:docMk/>
            <pc:sldMk cId="0" sldId="256"/>
            <ac:spMk id="6" creationId="{01C65FF7-4BB7-673F-16BF-A6F074F83CA6}"/>
          </ac:spMkLst>
        </pc:spChg>
        <pc:spChg chg="add del">
          <ac:chgData name="ARIANNA BUSSOLA" userId="4bbd782a-97e6-4254-a8ba-a4d4baca4d58" providerId="ADAL" clId="{08AE95AB-5E10-4449-955D-D83ED58C1F90}" dt="2025-10-21T11:42:11.808" v="2289" actId="26606"/>
          <ac:spMkLst>
            <pc:docMk/>
            <pc:sldMk cId="0" sldId="256"/>
            <ac:spMk id="9" creationId="{E91DC736-0EF8-4F87-9146-EBF1D2EE4D3D}"/>
          </ac:spMkLst>
        </pc:spChg>
        <pc:spChg chg="add del">
          <ac:chgData name="ARIANNA BUSSOLA" userId="4bbd782a-97e6-4254-a8ba-a4d4baca4d58" providerId="ADAL" clId="{08AE95AB-5E10-4449-955D-D83ED58C1F90}" dt="2025-10-21T11:42:11.808" v="2289" actId="26606"/>
          <ac:spMkLst>
            <pc:docMk/>
            <pc:sldMk cId="0" sldId="256"/>
            <ac:spMk id="11" creationId="{097CD68E-23E3-4007-8847-CD0944C4F7BE}"/>
          </ac:spMkLst>
        </pc:spChg>
        <pc:spChg chg="add">
          <ac:chgData name="ARIANNA BUSSOLA" userId="4bbd782a-97e6-4254-a8ba-a4d4baca4d58" providerId="ADAL" clId="{08AE95AB-5E10-4449-955D-D83ED58C1F90}" dt="2025-10-21T11:39:27.790" v="2268" actId="26606"/>
          <ac:spMkLst>
            <pc:docMk/>
            <pc:sldMk cId="0" sldId="256"/>
            <ac:spMk id="13" creationId="{AF2F604E-43BE-4DC3-B983-E071523364F8}"/>
          </ac:spMkLst>
        </pc:spChg>
        <pc:spChg chg="add del">
          <ac:chgData name="ARIANNA BUSSOLA" userId="4bbd782a-97e6-4254-a8ba-a4d4baca4d58" providerId="ADAL" clId="{08AE95AB-5E10-4449-955D-D83ED58C1F90}" dt="2025-10-21T11:42:11.808" v="2289" actId="26606"/>
          <ac:spMkLst>
            <pc:docMk/>
            <pc:sldMk cId="0" sldId="256"/>
            <ac:spMk id="15" creationId="{08C9B587-E65E-4B52-B37C-ABEBB6E87928}"/>
          </ac:spMkLst>
        </pc:spChg>
        <pc:spChg chg="add del">
          <ac:chgData name="ARIANNA BUSSOLA" userId="4bbd782a-97e6-4254-a8ba-a4d4baca4d58" providerId="ADAL" clId="{08AE95AB-5E10-4449-955D-D83ED58C1F90}" dt="2025-10-21T11:43:07.278" v="2301" actId="26606"/>
          <ac:spMkLst>
            <pc:docMk/>
            <pc:sldMk cId="0" sldId="256"/>
            <ac:spMk id="20" creationId="{2B577FF9-3543-4875-815D-3D87BD8A2002}"/>
          </ac:spMkLst>
        </pc:spChg>
        <pc:spChg chg="add del">
          <ac:chgData name="ARIANNA BUSSOLA" userId="4bbd782a-97e6-4254-a8ba-a4d4baca4d58" providerId="ADAL" clId="{08AE95AB-5E10-4449-955D-D83ED58C1F90}" dt="2025-10-21T11:43:07.278" v="2301" actId="26606"/>
          <ac:spMkLst>
            <pc:docMk/>
            <pc:sldMk cId="0" sldId="256"/>
            <ac:spMk id="22" creationId="{F5569EEC-E12F-4856-B407-02B2813A4AA5}"/>
          </ac:spMkLst>
        </pc:spChg>
        <pc:spChg chg="add del">
          <ac:chgData name="ARIANNA BUSSOLA" userId="4bbd782a-97e6-4254-a8ba-a4d4baca4d58" providerId="ADAL" clId="{08AE95AB-5E10-4449-955D-D83ED58C1F90}" dt="2025-10-21T11:43:07.278" v="2301" actId="26606"/>
          <ac:spMkLst>
            <pc:docMk/>
            <pc:sldMk cId="0" sldId="256"/>
            <ac:spMk id="24" creationId="{CF860788-3A6A-45A3-B3F1-06F159665603}"/>
          </ac:spMkLst>
        </pc:spChg>
        <pc:spChg chg="add del">
          <ac:chgData name="ARIANNA BUSSOLA" userId="4bbd782a-97e6-4254-a8ba-a4d4baca4d58" providerId="ADAL" clId="{08AE95AB-5E10-4449-955D-D83ED58C1F90}" dt="2025-10-21T11:43:07.278" v="2301" actId="26606"/>
          <ac:spMkLst>
            <pc:docMk/>
            <pc:sldMk cId="0" sldId="256"/>
            <ac:spMk id="26" creationId="{DF1E3393-B852-4883-B778-ED3525112942}"/>
          </ac:spMkLst>
        </pc:spChg>
        <pc:spChg chg="add del">
          <ac:chgData name="ARIANNA BUSSOLA" userId="4bbd782a-97e6-4254-a8ba-a4d4baca4d58" providerId="ADAL" clId="{08AE95AB-5E10-4449-955D-D83ED58C1F90}" dt="2025-10-21T11:43:07.278" v="2301" actId="26606"/>
          <ac:spMkLst>
            <pc:docMk/>
            <pc:sldMk cId="0" sldId="256"/>
            <ac:spMk id="28" creationId="{39853D09-4205-4CC7-83EB-288E886AC9E4}"/>
          </ac:spMkLst>
        </pc:spChg>
        <pc:spChg chg="del">
          <ac:chgData name="ARIANNA BUSSOLA" userId="4bbd782a-97e6-4254-a8ba-a4d4baca4d58" providerId="ADAL" clId="{08AE95AB-5E10-4449-955D-D83ED58C1F90}" dt="2025-10-21T11:43:07.278" v="2301" actId="26606"/>
          <ac:spMkLst>
            <pc:docMk/>
            <pc:sldMk cId="0" sldId="256"/>
            <ac:spMk id="30" creationId="{0D040B79-3E73-4A31-840D-D6B9C9FDFC46}"/>
          </ac:spMkLst>
        </pc:spChg>
        <pc:spChg chg="add del">
          <ac:chgData name="ARIANNA BUSSOLA" userId="4bbd782a-97e6-4254-a8ba-a4d4baca4d58" providerId="ADAL" clId="{08AE95AB-5E10-4449-955D-D83ED58C1F90}" dt="2025-10-21T11:43:07.278" v="2301" actId="26606"/>
          <ac:spMkLst>
            <pc:docMk/>
            <pc:sldMk cId="0" sldId="256"/>
            <ac:spMk id="32" creationId="{156C6AE5-3F8B-42AC-9EA4-1B686A11E93F}"/>
          </ac:spMkLst>
        </pc:spChg>
        <pc:spChg chg="add del">
          <ac:chgData name="ARIANNA BUSSOLA" userId="4bbd782a-97e6-4254-a8ba-a4d4baca4d58" providerId="ADAL" clId="{08AE95AB-5E10-4449-955D-D83ED58C1F90}" dt="2025-10-21T11:42:44.254" v="2298" actId="26606"/>
          <ac:spMkLst>
            <pc:docMk/>
            <pc:sldMk cId="0" sldId="256"/>
            <ac:spMk id="39" creationId="{658970D8-8D1D-4B5C-894B-E871CC86543D}"/>
          </ac:spMkLst>
        </pc:spChg>
        <pc:spChg chg="add del">
          <ac:chgData name="ARIANNA BUSSOLA" userId="4bbd782a-97e6-4254-a8ba-a4d4baca4d58" providerId="ADAL" clId="{08AE95AB-5E10-4449-955D-D83ED58C1F90}" dt="2025-10-21T11:42:44.254" v="2298" actId="26606"/>
          <ac:spMkLst>
            <pc:docMk/>
            <pc:sldMk cId="0" sldId="256"/>
            <ac:spMk id="45" creationId="{7821A508-2985-4905-874A-527429BAABFA}"/>
          </ac:spMkLst>
        </pc:spChg>
        <pc:spChg chg="add del">
          <ac:chgData name="ARIANNA BUSSOLA" userId="4bbd782a-97e6-4254-a8ba-a4d4baca4d58" providerId="ADAL" clId="{08AE95AB-5E10-4449-955D-D83ED58C1F90}" dt="2025-10-21T11:42:44.254" v="2298" actId="26606"/>
          <ac:spMkLst>
            <pc:docMk/>
            <pc:sldMk cId="0" sldId="256"/>
            <ac:spMk id="49" creationId="{5F2F0C84-BE8C-4DC2-A6D3-30349A801D5C}"/>
          </ac:spMkLst>
        </pc:spChg>
        <pc:spChg chg="add del">
          <ac:chgData name="ARIANNA BUSSOLA" userId="4bbd782a-97e6-4254-a8ba-a4d4baca4d58" providerId="ADAL" clId="{08AE95AB-5E10-4449-955D-D83ED58C1F90}" dt="2025-10-21T11:44:48.290" v="2313" actId="26606"/>
          <ac:spMkLst>
            <pc:docMk/>
            <pc:sldMk cId="0" sldId="256"/>
            <ac:spMk id="1031" creationId="{5A59F003-E00A-43F9-91DC-CC54E3B87466}"/>
          </ac:spMkLst>
        </pc:spChg>
        <pc:spChg chg="add del">
          <ac:chgData name="ARIANNA BUSSOLA" userId="4bbd782a-97e6-4254-a8ba-a4d4baca4d58" providerId="ADAL" clId="{08AE95AB-5E10-4449-955D-D83ED58C1F90}" dt="2025-10-21T11:44:48.290" v="2313" actId="26606"/>
          <ac:spMkLst>
            <pc:docMk/>
            <pc:sldMk cId="0" sldId="256"/>
            <ac:spMk id="1033" creationId="{D74A4382-E3AD-430A-9A1F-DFA3E0E77A7D}"/>
          </ac:spMkLst>
        </pc:spChg>
        <pc:spChg chg="add del">
          <ac:chgData name="ARIANNA BUSSOLA" userId="4bbd782a-97e6-4254-a8ba-a4d4baca4d58" providerId="ADAL" clId="{08AE95AB-5E10-4449-955D-D83ED58C1F90}" dt="2025-10-21T11:44:48.290" v="2313" actId="26606"/>
          <ac:spMkLst>
            <pc:docMk/>
            <pc:sldMk cId="0" sldId="256"/>
            <ac:spMk id="1035" creationId="{79F40191-0F44-4FD1-82CC-ACB507C14BE6}"/>
          </ac:spMkLst>
        </pc:spChg>
        <pc:spChg chg="add del">
          <ac:chgData name="ARIANNA BUSSOLA" userId="4bbd782a-97e6-4254-a8ba-a4d4baca4d58" providerId="ADAL" clId="{08AE95AB-5E10-4449-955D-D83ED58C1F90}" dt="2025-10-21T11:44:43.434" v="2310" actId="26606"/>
          <ac:spMkLst>
            <pc:docMk/>
            <pc:sldMk cId="0" sldId="256"/>
            <ac:spMk id="1040" creationId="{5A59F003-E00A-43F9-91DC-CC54E3B87466}"/>
          </ac:spMkLst>
        </pc:spChg>
        <pc:spChg chg="add del">
          <ac:chgData name="ARIANNA BUSSOLA" userId="4bbd782a-97e6-4254-a8ba-a4d4baca4d58" providerId="ADAL" clId="{08AE95AB-5E10-4449-955D-D83ED58C1F90}" dt="2025-10-21T11:44:43.434" v="2310" actId="26606"/>
          <ac:spMkLst>
            <pc:docMk/>
            <pc:sldMk cId="0" sldId="256"/>
            <ac:spMk id="1042" creationId="{D74A4382-E3AD-430A-9A1F-DFA3E0E77A7D}"/>
          </ac:spMkLst>
        </pc:spChg>
        <pc:spChg chg="add del">
          <ac:chgData name="ARIANNA BUSSOLA" userId="4bbd782a-97e6-4254-a8ba-a4d4baca4d58" providerId="ADAL" clId="{08AE95AB-5E10-4449-955D-D83ED58C1F90}" dt="2025-10-21T11:44:43.434" v="2310" actId="26606"/>
          <ac:spMkLst>
            <pc:docMk/>
            <pc:sldMk cId="0" sldId="256"/>
            <ac:spMk id="1044" creationId="{79F40191-0F44-4FD1-82CC-ACB507C14BE6}"/>
          </ac:spMkLst>
        </pc:spChg>
        <pc:spChg chg="add del">
          <ac:chgData name="ARIANNA BUSSOLA" userId="4bbd782a-97e6-4254-a8ba-a4d4baca4d58" providerId="ADAL" clId="{08AE95AB-5E10-4449-955D-D83ED58C1F90}" dt="2025-10-21T11:44:48.284" v="2312" actId="26606"/>
          <ac:spMkLst>
            <pc:docMk/>
            <pc:sldMk cId="0" sldId="256"/>
            <ac:spMk id="1046" creationId="{71B2258F-86CA-4D4D-8270-BC05FCDEBFB3}"/>
          </ac:spMkLst>
        </pc:spChg>
        <pc:spChg chg="add">
          <ac:chgData name="ARIANNA BUSSOLA" userId="4bbd782a-97e6-4254-a8ba-a4d4baca4d58" providerId="ADAL" clId="{08AE95AB-5E10-4449-955D-D83ED58C1F90}" dt="2025-10-21T11:44:48.290" v="2313" actId="26606"/>
          <ac:spMkLst>
            <pc:docMk/>
            <pc:sldMk cId="0" sldId="256"/>
            <ac:spMk id="1048" creationId="{0671A8AE-40A1-4631-A6B8-581AFF065482}"/>
          </ac:spMkLst>
        </pc:spChg>
        <pc:spChg chg="add">
          <ac:chgData name="ARIANNA BUSSOLA" userId="4bbd782a-97e6-4254-a8ba-a4d4baca4d58" providerId="ADAL" clId="{08AE95AB-5E10-4449-955D-D83ED58C1F90}" dt="2025-10-21T11:44:48.290" v="2313" actId="26606"/>
          <ac:spMkLst>
            <pc:docMk/>
            <pc:sldMk cId="0" sldId="256"/>
            <ac:spMk id="1049" creationId="{AB58EF07-17C2-48CF-ABB0-EEF1F17CB8F0}"/>
          </ac:spMkLst>
        </pc:spChg>
        <pc:spChg chg="add">
          <ac:chgData name="ARIANNA BUSSOLA" userId="4bbd782a-97e6-4254-a8ba-a4d4baca4d58" providerId="ADAL" clId="{08AE95AB-5E10-4449-955D-D83ED58C1F90}" dt="2025-10-21T11:44:48.290" v="2313" actId="26606"/>
          <ac:spMkLst>
            <pc:docMk/>
            <pc:sldMk cId="0" sldId="256"/>
            <ac:spMk id="1050" creationId="{AF2F604E-43BE-4DC3-B983-E071523364F8}"/>
          </ac:spMkLst>
        </pc:spChg>
        <pc:spChg chg="add">
          <ac:chgData name="ARIANNA BUSSOLA" userId="4bbd782a-97e6-4254-a8ba-a4d4baca4d58" providerId="ADAL" clId="{08AE95AB-5E10-4449-955D-D83ED58C1F90}" dt="2025-10-21T11:44:48.290" v="2313" actId="26606"/>
          <ac:spMkLst>
            <pc:docMk/>
            <pc:sldMk cId="0" sldId="256"/>
            <ac:spMk id="1051" creationId="{08C9B587-E65E-4B52-B37C-ABEBB6E87928}"/>
          </ac:spMkLst>
        </pc:spChg>
        <pc:picChg chg="del mod">
          <ac:chgData name="ARIANNA BUSSOLA" userId="4bbd782a-97e6-4254-a8ba-a4d4baca4d58" providerId="ADAL" clId="{08AE95AB-5E10-4449-955D-D83ED58C1F90}" dt="2025-10-21T11:43:01.048" v="2299" actId="478"/>
          <ac:picMkLst>
            <pc:docMk/>
            <pc:sldMk cId="0" sldId="256"/>
            <ac:picMk id="3" creationId="{00000000-0000-0000-0000-000000000000}"/>
          </ac:picMkLst>
        </pc:picChg>
        <pc:picChg chg="add mod">
          <ac:chgData name="ARIANNA BUSSOLA" userId="4bbd782a-97e6-4254-a8ba-a4d4baca4d58" providerId="ADAL" clId="{08AE95AB-5E10-4449-955D-D83ED58C1F90}" dt="2025-10-21T11:44:48.290" v="2313" actId="26606"/>
          <ac:picMkLst>
            <pc:docMk/>
            <pc:sldMk cId="0" sldId="256"/>
            <ac:picMk id="8" creationId="{4A6F325E-D41B-0922-2B13-CC7496174A13}"/>
          </ac:picMkLst>
        </pc:picChg>
        <pc:picChg chg="add del mod">
          <ac:chgData name="ARIANNA BUSSOLA" userId="4bbd782a-97e6-4254-a8ba-a4d4baca4d58" providerId="ADAL" clId="{08AE95AB-5E10-4449-955D-D83ED58C1F90}" dt="2025-10-21T11:43:53.372" v="2302" actId="478"/>
          <ac:picMkLst>
            <pc:docMk/>
            <pc:sldMk cId="0" sldId="256"/>
            <ac:picMk id="1026" creationId="{19940978-FE15-4458-FC64-647FF3FD8EE5}"/>
          </ac:picMkLst>
        </pc:picChg>
      </pc:sldChg>
      <pc:sldChg chg="addSp delSp modSp mod">
        <pc:chgData name="ARIANNA BUSSOLA" userId="4bbd782a-97e6-4254-a8ba-a4d4baca4d58" providerId="ADAL" clId="{08AE95AB-5E10-4449-955D-D83ED58C1F90}" dt="2025-10-21T11:52:48.516" v="2585" actId="20577"/>
        <pc:sldMkLst>
          <pc:docMk/>
          <pc:sldMk cId="0" sldId="258"/>
        </pc:sldMkLst>
        <pc:spChg chg="del">
          <ac:chgData name="ARIANNA BUSSOLA" userId="4bbd782a-97e6-4254-a8ba-a4d4baca4d58" providerId="ADAL" clId="{08AE95AB-5E10-4449-955D-D83ED58C1F90}" dt="2025-10-20T08:42:05.017" v="1675" actId="478"/>
          <ac:spMkLst>
            <pc:docMk/>
            <pc:sldMk cId="0" sldId="258"/>
            <ac:spMk id="2" creationId="{7AC129A3-10D8-3C9D-3B43-72A68F8741C7}"/>
          </ac:spMkLst>
        </pc:spChg>
        <pc:spChg chg="mod">
          <ac:chgData name="ARIANNA BUSSOLA" userId="4bbd782a-97e6-4254-a8ba-a4d4baca4d58" providerId="ADAL" clId="{08AE95AB-5E10-4449-955D-D83ED58C1F90}" dt="2025-10-21T11:52:48.516" v="2585" actId="20577"/>
          <ac:spMkLst>
            <pc:docMk/>
            <pc:sldMk cId="0" sldId="258"/>
            <ac:spMk id="3" creationId="{00000000-0000-0000-0000-000000000000}"/>
          </ac:spMkLst>
        </pc:spChg>
        <pc:spChg chg="mod ord">
          <ac:chgData name="ARIANNA BUSSOLA" userId="4bbd782a-97e6-4254-a8ba-a4d4baca4d58" providerId="ADAL" clId="{08AE95AB-5E10-4449-955D-D83ED58C1F90}" dt="2025-10-20T08:50:00.110" v="2159" actId="171"/>
          <ac:spMkLst>
            <pc:docMk/>
            <pc:sldMk cId="0" sldId="258"/>
            <ac:spMk id="4" creationId="{00000000-0000-0000-0000-000000000000}"/>
          </ac:spMkLst>
        </pc:spChg>
        <pc:spChg chg="add mod ord">
          <ac:chgData name="ARIANNA BUSSOLA" userId="4bbd782a-97e6-4254-a8ba-a4d4baca4d58" providerId="ADAL" clId="{08AE95AB-5E10-4449-955D-D83ED58C1F90}" dt="2025-10-20T08:50:06.584" v="2164" actId="171"/>
          <ac:spMkLst>
            <pc:docMk/>
            <pc:sldMk cId="0" sldId="258"/>
            <ac:spMk id="5" creationId="{4D03C8ED-C007-BCA5-3410-867AC9DFB285}"/>
          </ac:spMkLst>
        </pc:spChg>
        <pc:picChg chg="del">
          <ac:chgData name="ARIANNA BUSSOLA" userId="4bbd782a-97e6-4254-a8ba-a4d4baca4d58" providerId="ADAL" clId="{08AE95AB-5E10-4449-955D-D83ED58C1F90}" dt="2025-10-20T08:39:07.357" v="1674" actId="478"/>
          <ac:picMkLst>
            <pc:docMk/>
            <pc:sldMk cId="0" sldId="258"/>
            <ac:picMk id="19" creationId="{00000000-0000-0000-0000-000000000000}"/>
          </ac:picMkLst>
        </pc:picChg>
      </pc:sldChg>
      <pc:sldChg chg="del">
        <pc:chgData name="ARIANNA BUSSOLA" userId="4bbd782a-97e6-4254-a8ba-a4d4baca4d58" providerId="ADAL" clId="{08AE95AB-5E10-4449-955D-D83ED58C1F90}" dt="2025-10-20T07:45:56.191" v="1" actId="47"/>
        <pc:sldMkLst>
          <pc:docMk/>
          <pc:sldMk cId="0" sldId="260"/>
        </pc:sldMkLst>
      </pc:sldChg>
      <pc:sldChg chg="addSp delSp modSp mod setBg">
        <pc:chgData name="ARIANNA BUSSOLA" userId="4bbd782a-97e6-4254-a8ba-a4d4baca4d58" providerId="ADAL" clId="{08AE95AB-5E10-4449-955D-D83ED58C1F90}" dt="2025-10-21T11:49:08.352" v="2397" actId="26606"/>
        <pc:sldMkLst>
          <pc:docMk/>
          <pc:sldMk cId="0" sldId="281"/>
        </pc:sldMkLst>
        <pc:spChg chg="mod ord">
          <ac:chgData name="ARIANNA BUSSOLA" userId="4bbd782a-97e6-4254-a8ba-a4d4baca4d58" providerId="ADAL" clId="{08AE95AB-5E10-4449-955D-D83ED58C1F90}" dt="2025-10-21T11:49:08.352" v="2397" actId="26606"/>
          <ac:spMkLst>
            <pc:docMk/>
            <pc:sldMk cId="0" sldId="281"/>
            <ac:spMk id="3" creationId="{00000000-0000-0000-0000-000000000000}"/>
          </ac:spMkLst>
        </pc:spChg>
        <pc:spChg chg="del mod">
          <ac:chgData name="ARIANNA BUSSOLA" userId="4bbd782a-97e6-4254-a8ba-a4d4baca4d58" providerId="ADAL" clId="{08AE95AB-5E10-4449-955D-D83ED58C1F90}" dt="2025-10-21T11:48:13.268" v="2395" actId="478"/>
          <ac:spMkLst>
            <pc:docMk/>
            <pc:sldMk cId="0" sldId="281"/>
            <ac:spMk id="15" creationId="{2162EC9B-90CD-21FE-B344-A8FEC7001F6B}"/>
          </ac:spMkLst>
        </pc:spChg>
        <pc:spChg chg="del">
          <ac:chgData name="ARIANNA BUSSOLA" userId="4bbd782a-97e6-4254-a8ba-a4d4baca4d58" providerId="ADAL" clId="{08AE95AB-5E10-4449-955D-D83ED58C1F90}" dt="2025-10-21T11:48:13.268" v="2395" actId="478"/>
          <ac:spMkLst>
            <pc:docMk/>
            <pc:sldMk cId="0" sldId="281"/>
            <ac:spMk id="16" creationId="{191218CF-7E03-AC0F-865A-6188EEF50E59}"/>
          </ac:spMkLst>
        </pc:spChg>
        <pc:spChg chg="add">
          <ac:chgData name="ARIANNA BUSSOLA" userId="4bbd782a-97e6-4254-a8ba-a4d4baca4d58" providerId="ADAL" clId="{08AE95AB-5E10-4449-955D-D83ED58C1F90}" dt="2025-10-21T11:49:08.352" v="2397" actId="26606"/>
          <ac:spMkLst>
            <pc:docMk/>
            <pc:sldMk cId="0" sldId="281"/>
            <ac:spMk id="2055" creationId="{0671A8AE-40A1-4631-A6B8-581AFF065482}"/>
          </ac:spMkLst>
        </pc:spChg>
        <pc:spChg chg="add">
          <ac:chgData name="ARIANNA BUSSOLA" userId="4bbd782a-97e6-4254-a8ba-a4d4baca4d58" providerId="ADAL" clId="{08AE95AB-5E10-4449-955D-D83ED58C1F90}" dt="2025-10-21T11:49:08.352" v="2397" actId="26606"/>
          <ac:spMkLst>
            <pc:docMk/>
            <pc:sldMk cId="0" sldId="281"/>
            <ac:spMk id="2057" creationId="{AB58EF07-17C2-48CF-ABB0-EEF1F17CB8F0}"/>
          </ac:spMkLst>
        </pc:spChg>
        <pc:spChg chg="add">
          <ac:chgData name="ARIANNA BUSSOLA" userId="4bbd782a-97e6-4254-a8ba-a4d4baca4d58" providerId="ADAL" clId="{08AE95AB-5E10-4449-955D-D83ED58C1F90}" dt="2025-10-21T11:49:08.352" v="2397" actId="26606"/>
          <ac:spMkLst>
            <pc:docMk/>
            <pc:sldMk cId="0" sldId="281"/>
            <ac:spMk id="2059" creationId="{AF2F604E-43BE-4DC3-B983-E071523364F8}"/>
          </ac:spMkLst>
        </pc:spChg>
        <pc:spChg chg="add">
          <ac:chgData name="ARIANNA BUSSOLA" userId="4bbd782a-97e6-4254-a8ba-a4d4baca4d58" providerId="ADAL" clId="{08AE95AB-5E10-4449-955D-D83ED58C1F90}" dt="2025-10-21T11:49:08.352" v="2397" actId="26606"/>
          <ac:spMkLst>
            <pc:docMk/>
            <pc:sldMk cId="0" sldId="281"/>
            <ac:spMk id="2061" creationId="{08C9B587-E65E-4B52-B37C-ABEBB6E87928}"/>
          </ac:spMkLst>
        </pc:spChg>
        <pc:picChg chg="add mod">
          <ac:chgData name="ARIANNA BUSSOLA" userId="4bbd782a-97e6-4254-a8ba-a4d4baca4d58" providerId="ADAL" clId="{08AE95AB-5E10-4449-955D-D83ED58C1F90}" dt="2025-10-21T11:49:08.352" v="2397" actId="26606"/>
          <ac:picMkLst>
            <pc:docMk/>
            <pc:sldMk cId="0" sldId="281"/>
            <ac:picMk id="2050" creationId="{D8ABE316-18E4-4826-C974-1665A04D823A}"/>
          </ac:picMkLst>
        </pc:picChg>
      </pc:sldChg>
      <pc:sldChg chg="del">
        <pc:chgData name="ARIANNA BUSSOLA" userId="4bbd782a-97e6-4254-a8ba-a4d4baca4d58" providerId="ADAL" clId="{08AE95AB-5E10-4449-955D-D83ED58C1F90}" dt="2025-10-20T08:50:10.653" v="2165" actId="47"/>
        <pc:sldMkLst>
          <pc:docMk/>
          <pc:sldMk cId="0" sldId="282"/>
        </pc:sldMkLst>
      </pc:sldChg>
      <pc:sldChg chg="del">
        <pc:chgData name="ARIANNA BUSSOLA" userId="4bbd782a-97e6-4254-a8ba-a4d4baca4d58" providerId="ADAL" clId="{08AE95AB-5E10-4449-955D-D83ED58C1F90}" dt="2025-10-20T07:45:44.199" v="0" actId="47"/>
        <pc:sldMkLst>
          <pc:docMk/>
          <pc:sldMk cId="2427525542" sldId="285"/>
        </pc:sldMkLst>
      </pc:sldChg>
      <pc:sldChg chg="modSp mod">
        <pc:chgData name="ARIANNA BUSSOLA" userId="4bbd782a-97e6-4254-a8ba-a4d4baca4d58" providerId="ADAL" clId="{08AE95AB-5E10-4449-955D-D83ED58C1F90}" dt="2025-10-21T11:53:50.625" v="2617" actId="14100"/>
        <pc:sldMkLst>
          <pc:docMk/>
          <pc:sldMk cId="1651835902" sldId="291"/>
        </pc:sldMkLst>
        <pc:spChg chg="mod">
          <ac:chgData name="ARIANNA BUSSOLA" userId="4bbd782a-97e6-4254-a8ba-a4d4baca4d58" providerId="ADAL" clId="{08AE95AB-5E10-4449-955D-D83ED58C1F90}" dt="2025-10-21T11:53:43" v="2615" actId="1035"/>
          <ac:spMkLst>
            <pc:docMk/>
            <pc:sldMk cId="1651835902" sldId="291"/>
            <ac:spMk id="4" creationId="{B1BE5B2A-6CCA-165E-2E5A-00F695D3D3E7}"/>
          </ac:spMkLst>
        </pc:spChg>
        <pc:spChg chg="mod">
          <ac:chgData name="ARIANNA BUSSOLA" userId="4bbd782a-97e6-4254-a8ba-a4d4baca4d58" providerId="ADAL" clId="{08AE95AB-5E10-4449-955D-D83ED58C1F90}" dt="2025-10-21T11:53:47.247" v="2616" actId="1076"/>
          <ac:spMkLst>
            <pc:docMk/>
            <pc:sldMk cId="1651835902" sldId="291"/>
            <ac:spMk id="5" creationId="{8633AF8A-FFAF-566C-75FB-692CA95778AC}"/>
          </ac:spMkLst>
        </pc:spChg>
        <pc:spChg chg="mod">
          <ac:chgData name="ARIANNA BUSSOLA" userId="4bbd782a-97e6-4254-a8ba-a4d4baca4d58" providerId="ADAL" clId="{08AE95AB-5E10-4449-955D-D83ED58C1F90}" dt="2025-10-21T11:53:15.759" v="2587" actId="113"/>
          <ac:spMkLst>
            <pc:docMk/>
            <pc:sldMk cId="1651835902" sldId="291"/>
            <ac:spMk id="6" creationId="{A5D92338-5A4A-FC74-E604-FEADE0D4623A}"/>
          </ac:spMkLst>
        </pc:spChg>
        <pc:spChg chg="mod">
          <ac:chgData name="ARIANNA BUSSOLA" userId="4bbd782a-97e6-4254-a8ba-a4d4baca4d58" providerId="ADAL" clId="{08AE95AB-5E10-4449-955D-D83ED58C1F90}" dt="2025-10-21T11:53:50.625" v="2617" actId="14100"/>
          <ac:spMkLst>
            <pc:docMk/>
            <pc:sldMk cId="1651835902" sldId="291"/>
            <ac:spMk id="8" creationId="{C69BD930-9F27-52CA-5B3B-2DB10DAB7169}"/>
          </ac:spMkLst>
        </pc:spChg>
      </pc:sldChg>
      <pc:sldChg chg="del">
        <pc:chgData name="ARIANNA BUSSOLA" userId="4bbd782a-97e6-4254-a8ba-a4d4baca4d58" providerId="ADAL" clId="{08AE95AB-5E10-4449-955D-D83ED58C1F90}" dt="2025-10-20T08:38:39.201" v="1673" actId="47"/>
        <pc:sldMkLst>
          <pc:docMk/>
          <pc:sldMk cId="1140771321" sldId="310"/>
        </pc:sldMkLst>
      </pc:sldChg>
      <pc:sldChg chg="addSp modSp mod">
        <pc:chgData name="ARIANNA BUSSOLA" userId="4bbd782a-97e6-4254-a8ba-a4d4baca4d58" providerId="ADAL" clId="{08AE95AB-5E10-4449-955D-D83ED58C1F90}" dt="2025-10-21T11:50:37.395" v="2481" actId="20577"/>
        <pc:sldMkLst>
          <pc:docMk/>
          <pc:sldMk cId="1688372694" sldId="312"/>
        </pc:sldMkLst>
        <pc:spChg chg="mod">
          <ac:chgData name="ARIANNA BUSSOLA" userId="4bbd782a-97e6-4254-a8ba-a4d4baca4d58" providerId="ADAL" clId="{08AE95AB-5E10-4449-955D-D83ED58C1F90}" dt="2025-10-21T11:50:37.395" v="2481" actId="20577"/>
          <ac:spMkLst>
            <pc:docMk/>
            <pc:sldMk cId="1688372694" sldId="312"/>
            <ac:spMk id="3" creationId="{77E56A70-6461-A392-4C20-FE6B732A0E7D}"/>
          </ac:spMkLst>
        </pc:spChg>
        <pc:spChg chg="add mod">
          <ac:chgData name="ARIANNA BUSSOLA" userId="4bbd782a-97e6-4254-a8ba-a4d4baca4d58" providerId="ADAL" clId="{08AE95AB-5E10-4449-955D-D83ED58C1F90}" dt="2025-10-20T08:09:00.417" v="339" actId="1035"/>
          <ac:spMkLst>
            <pc:docMk/>
            <pc:sldMk cId="1688372694" sldId="312"/>
            <ac:spMk id="4" creationId="{A1517B36-4719-7398-BAAA-F03BFB4B3567}"/>
          </ac:spMkLst>
        </pc:spChg>
        <pc:spChg chg="add mod">
          <ac:chgData name="ARIANNA BUSSOLA" userId="4bbd782a-97e6-4254-a8ba-a4d4baca4d58" providerId="ADAL" clId="{08AE95AB-5E10-4449-955D-D83ED58C1F90}" dt="2025-10-20T08:09:00.417" v="339" actId="1035"/>
          <ac:spMkLst>
            <pc:docMk/>
            <pc:sldMk cId="1688372694" sldId="312"/>
            <ac:spMk id="5" creationId="{A74D40D6-5ABC-45D0-F00A-8CCD6577C2A7}"/>
          </ac:spMkLst>
        </pc:spChg>
        <pc:spChg chg="add mod">
          <ac:chgData name="ARIANNA BUSSOLA" userId="4bbd782a-97e6-4254-a8ba-a4d4baca4d58" providerId="ADAL" clId="{08AE95AB-5E10-4449-955D-D83ED58C1F90}" dt="2025-10-20T08:09:00.417" v="339" actId="1035"/>
          <ac:spMkLst>
            <pc:docMk/>
            <pc:sldMk cId="1688372694" sldId="312"/>
            <ac:spMk id="6" creationId="{30254C87-8CB5-D70E-24AC-C1782082DF68}"/>
          </ac:spMkLst>
        </pc:spChg>
        <pc:spChg chg="add mod">
          <ac:chgData name="ARIANNA BUSSOLA" userId="4bbd782a-97e6-4254-a8ba-a4d4baca4d58" providerId="ADAL" clId="{08AE95AB-5E10-4449-955D-D83ED58C1F90}" dt="2025-10-20T08:09:00.417" v="339" actId="1035"/>
          <ac:spMkLst>
            <pc:docMk/>
            <pc:sldMk cId="1688372694" sldId="312"/>
            <ac:spMk id="7" creationId="{AA37D64E-B2A9-3FF2-03E0-C558529223B8}"/>
          </ac:spMkLst>
        </pc:spChg>
        <pc:spChg chg="mod">
          <ac:chgData name="ARIANNA BUSSOLA" userId="4bbd782a-97e6-4254-a8ba-a4d4baca4d58" providerId="ADAL" clId="{08AE95AB-5E10-4449-955D-D83ED58C1F90}" dt="2025-10-20T08:08:28.577" v="276" actId="2710"/>
          <ac:spMkLst>
            <pc:docMk/>
            <pc:sldMk cId="1688372694" sldId="312"/>
            <ac:spMk id="22" creationId="{9CA6048C-FEB7-2F35-D48E-45D00E202728}"/>
          </ac:spMkLst>
        </pc:spChg>
        <pc:picChg chg="add mod">
          <ac:chgData name="ARIANNA BUSSOLA" userId="4bbd782a-97e6-4254-a8ba-a4d4baca4d58" providerId="ADAL" clId="{08AE95AB-5E10-4449-955D-D83ED58C1F90}" dt="2025-10-20T08:08:45.729" v="313" actId="1036"/>
          <ac:picMkLst>
            <pc:docMk/>
            <pc:sldMk cId="1688372694" sldId="312"/>
            <ac:picMk id="1026" creationId="{03C98CC2-BCB1-1AE4-D47F-DA189FE87EB6}"/>
          </ac:picMkLst>
        </pc:picChg>
        <pc:cxnChg chg="add mod">
          <ac:chgData name="ARIANNA BUSSOLA" userId="4bbd782a-97e6-4254-a8ba-a4d4baca4d58" providerId="ADAL" clId="{08AE95AB-5E10-4449-955D-D83ED58C1F90}" dt="2025-10-20T08:09:00.417" v="339" actId="1035"/>
          <ac:cxnSpMkLst>
            <pc:docMk/>
            <pc:sldMk cId="1688372694" sldId="312"/>
            <ac:cxnSpMk id="9" creationId="{7E0BA7D2-716D-AF02-5431-970A3C5180F8}"/>
          </ac:cxnSpMkLst>
        </pc:cxnChg>
        <pc:cxnChg chg="add mod">
          <ac:chgData name="ARIANNA BUSSOLA" userId="4bbd782a-97e6-4254-a8ba-a4d4baca4d58" providerId="ADAL" clId="{08AE95AB-5E10-4449-955D-D83ED58C1F90}" dt="2025-10-20T08:09:05.931" v="340" actId="14100"/>
          <ac:cxnSpMkLst>
            <pc:docMk/>
            <pc:sldMk cId="1688372694" sldId="312"/>
            <ac:cxnSpMk id="10" creationId="{CF1AB332-C7DA-023B-79BD-71A6850EF25F}"/>
          </ac:cxnSpMkLst>
        </pc:cxnChg>
        <pc:cxnChg chg="add mod">
          <ac:chgData name="ARIANNA BUSSOLA" userId="4bbd782a-97e6-4254-a8ba-a4d4baca4d58" providerId="ADAL" clId="{08AE95AB-5E10-4449-955D-D83ED58C1F90}" dt="2025-10-20T08:09:08.716" v="341" actId="14100"/>
          <ac:cxnSpMkLst>
            <pc:docMk/>
            <pc:sldMk cId="1688372694" sldId="312"/>
            <ac:cxnSpMk id="12" creationId="{73DBBDAE-1A7C-55A1-1C12-C247B4F3FC9F}"/>
          </ac:cxnSpMkLst>
        </pc:cxnChg>
        <pc:cxnChg chg="add mod">
          <ac:chgData name="ARIANNA BUSSOLA" userId="4bbd782a-97e6-4254-a8ba-a4d4baca4d58" providerId="ADAL" clId="{08AE95AB-5E10-4449-955D-D83ED58C1F90}" dt="2025-10-20T08:09:00.417" v="339" actId="1035"/>
          <ac:cxnSpMkLst>
            <pc:docMk/>
            <pc:sldMk cId="1688372694" sldId="312"/>
            <ac:cxnSpMk id="14" creationId="{2BF95287-EE24-3AD6-71DC-98D0C280757C}"/>
          </ac:cxnSpMkLst>
        </pc:cxnChg>
      </pc:sldChg>
      <pc:sldChg chg="modSp mod">
        <pc:chgData name="ARIANNA BUSSOLA" userId="4bbd782a-97e6-4254-a8ba-a4d4baca4d58" providerId="ADAL" clId="{08AE95AB-5E10-4449-955D-D83ED58C1F90}" dt="2025-10-21T11:49:58.703" v="2440" actId="20577"/>
        <pc:sldMkLst>
          <pc:docMk/>
          <pc:sldMk cId="490614980" sldId="313"/>
        </pc:sldMkLst>
        <pc:spChg chg="mod">
          <ac:chgData name="ARIANNA BUSSOLA" userId="4bbd782a-97e6-4254-a8ba-a4d4baca4d58" providerId="ADAL" clId="{08AE95AB-5E10-4449-955D-D83ED58C1F90}" dt="2025-10-21T11:49:58.703" v="2440" actId="20577"/>
          <ac:spMkLst>
            <pc:docMk/>
            <pc:sldMk cId="490614980" sldId="313"/>
            <ac:spMk id="3" creationId="{F839C738-3629-2A7F-2241-EE44B9EBF687}"/>
          </ac:spMkLst>
        </pc:spChg>
      </pc:sldChg>
      <pc:sldChg chg="modSp del mod">
        <pc:chgData name="ARIANNA BUSSOLA" userId="4bbd782a-97e6-4254-a8ba-a4d4baca4d58" providerId="ADAL" clId="{08AE95AB-5E10-4449-955D-D83ED58C1F90}" dt="2025-10-20T08:38:19.706" v="1672" actId="47"/>
        <pc:sldMkLst>
          <pc:docMk/>
          <pc:sldMk cId="1141537271" sldId="314"/>
        </pc:sldMkLst>
        <pc:spChg chg="mod">
          <ac:chgData name="ARIANNA BUSSOLA" userId="4bbd782a-97e6-4254-a8ba-a4d4baca4d58" providerId="ADAL" clId="{08AE95AB-5E10-4449-955D-D83ED58C1F90}" dt="2025-10-20T08:28:08.309" v="981" actId="113"/>
          <ac:spMkLst>
            <pc:docMk/>
            <pc:sldMk cId="1141537271" sldId="314"/>
            <ac:spMk id="22" creationId="{BD6E5CDC-3C82-8636-EF93-BB64D64B213B}"/>
          </ac:spMkLst>
        </pc:spChg>
      </pc:sldChg>
      <pc:sldChg chg="delSp modSp add del mod">
        <pc:chgData name="ARIANNA BUSSOLA" userId="4bbd782a-97e6-4254-a8ba-a4d4baca4d58" providerId="ADAL" clId="{08AE95AB-5E10-4449-955D-D83ED58C1F90}" dt="2025-10-20T08:28:16.089" v="982" actId="47"/>
        <pc:sldMkLst>
          <pc:docMk/>
          <pc:sldMk cId="3706763074" sldId="315"/>
        </pc:sldMkLst>
        <pc:spChg chg="mod">
          <ac:chgData name="ARIANNA BUSSOLA" userId="4bbd782a-97e6-4254-a8ba-a4d4baca4d58" providerId="ADAL" clId="{08AE95AB-5E10-4449-955D-D83ED58C1F90}" dt="2025-10-20T08:10:39.806" v="453" actId="20577"/>
          <ac:spMkLst>
            <pc:docMk/>
            <pc:sldMk cId="3706763074" sldId="315"/>
            <ac:spMk id="3" creationId="{125AFB95-5842-BF8A-D6F5-F0C5D2A07876}"/>
          </ac:spMkLst>
        </pc:spChg>
        <pc:spChg chg="mod">
          <ac:chgData name="ARIANNA BUSSOLA" userId="4bbd782a-97e6-4254-a8ba-a4d4baca4d58" providerId="ADAL" clId="{08AE95AB-5E10-4449-955D-D83ED58C1F90}" dt="2025-10-20T08:12:00.866" v="541" actId="20577"/>
          <ac:spMkLst>
            <pc:docMk/>
            <pc:sldMk cId="3706763074" sldId="315"/>
            <ac:spMk id="22" creationId="{3AD21A0A-4056-9478-C9D0-01B0B793B700}"/>
          </ac:spMkLst>
        </pc:spChg>
        <pc:picChg chg="del">
          <ac:chgData name="ARIANNA BUSSOLA" userId="4bbd782a-97e6-4254-a8ba-a4d4baca4d58" providerId="ADAL" clId="{08AE95AB-5E10-4449-955D-D83ED58C1F90}" dt="2025-10-20T08:03:38.369" v="142" actId="478"/>
          <ac:picMkLst>
            <pc:docMk/>
            <pc:sldMk cId="3706763074" sldId="315"/>
            <ac:picMk id="1026" creationId="{F462990D-82B6-EF15-8A2E-822736E0D580}"/>
          </ac:picMkLst>
        </pc:picChg>
      </pc:sldChg>
      <pc:sldChg chg="add del">
        <pc:chgData name="ARIANNA BUSSOLA" userId="4bbd782a-97e6-4254-a8ba-a4d4baca4d58" providerId="ADAL" clId="{08AE95AB-5E10-4449-955D-D83ED58C1F90}" dt="2025-10-20T08:03:40.931" v="144"/>
        <pc:sldMkLst>
          <pc:docMk/>
          <pc:sldMk cId="1038976952" sldId="316"/>
        </pc:sldMkLst>
      </pc:sldChg>
      <pc:sldChg chg="addSp modSp add mod">
        <pc:chgData name="ARIANNA BUSSOLA" userId="4bbd782a-97e6-4254-a8ba-a4d4baca4d58" providerId="ADAL" clId="{08AE95AB-5E10-4449-955D-D83ED58C1F90}" dt="2025-10-21T11:50:43.617" v="2482" actId="20577"/>
        <pc:sldMkLst>
          <pc:docMk/>
          <pc:sldMk cId="1893763130" sldId="316"/>
        </pc:sldMkLst>
        <pc:spChg chg="mod">
          <ac:chgData name="ARIANNA BUSSOLA" userId="4bbd782a-97e6-4254-a8ba-a4d4baca4d58" providerId="ADAL" clId="{08AE95AB-5E10-4449-955D-D83ED58C1F90}" dt="2025-10-21T11:50:43.617" v="2482" actId="20577"/>
          <ac:spMkLst>
            <pc:docMk/>
            <pc:sldMk cId="1893763130" sldId="316"/>
            <ac:spMk id="3" creationId="{684082B4-8034-EAC1-2D1C-2AB3FAEC96C8}"/>
          </ac:spMkLst>
        </pc:spChg>
        <pc:spChg chg="add mod">
          <ac:chgData name="ARIANNA BUSSOLA" userId="4bbd782a-97e6-4254-a8ba-a4d4baca4d58" providerId="ADAL" clId="{08AE95AB-5E10-4449-955D-D83ED58C1F90}" dt="2025-10-20T08:21:53.723" v="921" actId="1035"/>
          <ac:spMkLst>
            <pc:docMk/>
            <pc:sldMk cId="1893763130" sldId="316"/>
            <ac:spMk id="4" creationId="{F19D0B37-0058-C526-038C-A38632913220}"/>
          </ac:spMkLst>
        </pc:spChg>
        <pc:spChg chg="add mod">
          <ac:chgData name="ARIANNA BUSSOLA" userId="4bbd782a-97e6-4254-a8ba-a4d4baca4d58" providerId="ADAL" clId="{08AE95AB-5E10-4449-955D-D83ED58C1F90}" dt="2025-10-20T08:21:59.553" v="936" actId="1036"/>
          <ac:spMkLst>
            <pc:docMk/>
            <pc:sldMk cId="1893763130" sldId="316"/>
            <ac:spMk id="6" creationId="{9AF31ADA-6EC5-E8A5-2998-61FC81AC013E}"/>
          </ac:spMkLst>
        </pc:spChg>
        <pc:spChg chg="add mod">
          <ac:chgData name="ARIANNA BUSSOLA" userId="4bbd782a-97e6-4254-a8ba-a4d4baca4d58" providerId="ADAL" clId="{08AE95AB-5E10-4449-955D-D83ED58C1F90}" dt="2025-10-20T08:22:35.592" v="973" actId="113"/>
          <ac:spMkLst>
            <pc:docMk/>
            <pc:sldMk cId="1893763130" sldId="316"/>
            <ac:spMk id="9" creationId="{092D6F29-EAF7-6B16-66E5-D66170EBF75C}"/>
          </ac:spMkLst>
        </pc:spChg>
        <pc:spChg chg="mod">
          <ac:chgData name="ARIANNA BUSSOLA" userId="4bbd782a-97e6-4254-a8ba-a4d4baca4d58" providerId="ADAL" clId="{08AE95AB-5E10-4449-955D-D83ED58C1F90}" dt="2025-10-20T08:21:53.723" v="921" actId="1035"/>
          <ac:spMkLst>
            <pc:docMk/>
            <pc:sldMk cId="1893763130" sldId="316"/>
            <ac:spMk id="22" creationId="{07E6123A-5926-9CE2-3A21-B737259687BD}"/>
          </ac:spMkLst>
        </pc:spChg>
        <pc:graphicFrameChg chg="add mod modGraphic">
          <ac:chgData name="ARIANNA BUSSOLA" userId="4bbd782a-97e6-4254-a8ba-a4d4baca4d58" providerId="ADAL" clId="{08AE95AB-5E10-4449-955D-D83ED58C1F90}" dt="2025-10-20T08:22:03.651" v="949" actId="1035"/>
          <ac:graphicFrameMkLst>
            <pc:docMk/>
            <pc:sldMk cId="1893763130" sldId="316"/>
            <ac:graphicFrameMk id="7" creationId="{4BCAC3F7-5C36-6B8A-2738-10A3766B7DD7}"/>
          </ac:graphicFrameMkLst>
        </pc:graphicFrameChg>
      </pc:sldChg>
      <pc:sldChg chg="addSp modSp add mod">
        <pc:chgData name="ARIANNA BUSSOLA" userId="4bbd782a-97e6-4254-a8ba-a4d4baca4d58" providerId="ADAL" clId="{08AE95AB-5E10-4449-955D-D83ED58C1F90}" dt="2025-10-21T11:51:12.066" v="2507" actId="12788"/>
        <pc:sldMkLst>
          <pc:docMk/>
          <pc:sldMk cId="2573199912" sldId="317"/>
        </pc:sldMkLst>
        <pc:spChg chg="mod">
          <ac:chgData name="ARIANNA BUSSOLA" userId="4bbd782a-97e6-4254-a8ba-a4d4baca4d58" providerId="ADAL" clId="{08AE95AB-5E10-4449-955D-D83ED58C1F90}" dt="2025-10-21T11:51:12.066" v="2507" actId="12788"/>
          <ac:spMkLst>
            <pc:docMk/>
            <pc:sldMk cId="2573199912" sldId="317"/>
            <ac:spMk id="3" creationId="{DC88C6D0-77A3-CFBB-FA9B-FC03F4686062}"/>
          </ac:spMkLst>
        </pc:spChg>
        <pc:spChg chg="add mod">
          <ac:chgData name="ARIANNA BUSSOLA" userId="4bbd782a-97e6-4254-a8ba-a4d4baca4d58" providerId="ADAL" clId="{08AE95AB-5E10-4449-955D-D83ED58C1F90}" dt="2025-10-20T08:38:17.254" v="1671" actId="1036"/>
          <ac:spMkLst>
            <pc:docMk/>
            <pc:sldMk cId="2573199912" sldId="317"/>
            <ac:spMk id="4" creationId="{1DFFF6DE-1F08-4F44-5FCC-4E978FBA0530}"/>
          </ac:spMkLst>
        </pc:spChg>
        <pc:spChg chg="add mod">
          <ac:chgData name="ARIANNA BUSSOLA" userId="4bbd782a-97e6-4254-a8ba-a4d4baca4d58" providerId="ADAL" clId="{08AE95AB-5E10-4449-955D-D83ED58C1F90}" dt="2025-10-20T08:38:09.387" v="1657"/>
          <ac:spMkLst>
            <pc:docMk/>
            <pc:sldMk cId="2573199912" sldId="317"/>
            <ac:spMk id="6" creationId="{6B882C92-4323-FD95-5AC6-74A5A55C800D}"/>
          </ac:spMkLst>
        </pc:spChg>
        <pc:spChg chg="add mod ord">
          <ac:chgData name="ARIANNA BUSSOLA" userId="4bbd782a-97e6-4254-a8ba-a4d4baca4d58" providerId="ADAL" clId="{08AE95AB-5E10-4449-955D-D83ED58C1F90}" dt="2025-10-20T08:38:03.401" v="1656" actId="171"/>
          <ac:spMkLst>
            <pc:docMk/>
            <pc:sldMk cId="2573199912" sldId="317"/>
            <ac:spMk id="7" creationId="{753F835B-59C9-8F4A-09F2-423742E0DCC6}"/>
          </ac:spMkLst>
        </pc:spChg>
        <pc:spChg chg="add mod ord">
          <ac:chgData name="ARIANNA BUSSOLA" userId="4bbd782a-97e6-4254-a8ba-a4d4baca4d58" providerId="ADAL" clId="{08AE95AB-5E10-4449-955D-D83ED58C1F90}" dt="2025-10-20T08:38:03.401" v="1656" actId="171"/>
          <ac:spMkLst>
            <pc:docMk/>
            <pc:sldMk cId="2573199912" sldId="317"/>
            <ac:spMk id="8" creationId="{5C887650-DF49-AC8A-9DED-1EBA2EDB779C}"/>
          </ac:spMkLst>
        </pc:spChg>
        <pc:spChg chg="mod">
          <ac:chgData name="ARIANNA BUSSOLA" userId="4bbd782a-97e6-4254-a8ba-a4d4baca4d58" providerId="ADAL" clId="{08AE95AB-5E10-4449-955D-D83ED58C1F90}" dt="2025-10-20T08:34:27.705" v="1358" actId="1076"/>
          <ac:spMkLst>
            <pc:docMk/>
            <pc:sldMk cId="2573199912" sldId="317"/>
            <ac:spMk id="22" creationId="{79084621-2C35-4A7D-D079-AF4E2AB8FF8E}"/>
          </ac:spMkLst>
        </pc:spChg>
      </pc:sldChg>
      <pc:sldChg chg="delSp modSp add mod">
        <pc:chgData name="ARIANNA BUSSOLA" userId="4bbd782a-97e6-4254-a8ba-a4d4baca4d58" providerId="ADAL" clId="{08AE95AB-5E10-4449-955D-D83ED58C1F90}" dt="2025-10-20T10:25:33.365" v="2228" actId="12789"/>
        <pc:sldMkLst>
          <pc:docMk/>
          <pc:sldMk cId="981520123" sldId="318"/>
        </pc:sldMkLst>
        <pc:spChg chg="mod">
          <ac:chgData name="ARIANNA BUSSOLA" userId="4bbd782a-97e6-4254-a8ba-a4d4baca4d58" providerId="ADAL" clId="{08AE95AB-5E10-4449-955D-D83ED58C1F90}" dt="2025-10-20T10:25:33.365" v="2228" actId="12789"/>
          <ac:spMkLst>
            <pc:docMk/>
            <pc:sldMk cId="981520123" sldId="318"/>
            <ac:spMk id="3" creationId="{49242A3C-B277-D4AC-A92C-70B51869D83F}"/>
          </ac:spMkLst>
        </pc:spChg>
        <pc:spChg chg="del">
          <ac:chgData name="ARIANNA BUSSOLA" userId="4bbd782a-97e6-4254-a8ba-a4d4baca4d58" providerId="ADAL" clId="{08AE95AB-5E10-4449-955D-D83ED58C1F90}" dt="2025-10-20T10:25:09.583" v="2167" actId="478"/>
          <ac:spMkLst>
            <pc:docMk/>
            <pc:sldMk cId="981520123" sldId="318"/>
            <ac:spMk id="5" creationId="{187BBD6B-36FB-1724-0DA0-39304932DBB3}"/>
          </ac:spMkLst>
        </pc:spChg>
        <pc:spChg chg="del">
          <ac:chgData name="ARIANNA BUSSOLA" userId="4bbd782a-97e6-4254-a8ba-a4d4baca4d58" providerId="ADAL" clId="{08AE95AB-5E10-4449-955D-D83ED58C1F90}" dt="2025-10-20T10:25:09.583" v="2167" actId="478"/>
          <ac:spMkLst>
            <pc:docMk/>
            <pc:sldMk cId="981520123" sldId="318"/>
            <ac:spMk id="6" creationId="{675C1050-35AD-96C1-BC81-06F246C01958}"/>
          </ac:spMkLst>
        </pc:spChg>
        <pc:spChg chg="del">
          <ac:chgData name="ARIANNA BUSSOLA" userId="4bbd782a-97e6-4254-a8ba-a4d4baca4d58" providerId="ADAL" clId="{08AE95AB-5E10-4449-955D-D83ED58C1F90}" dt="2025-10-20T10:25:09.583" v="2167" actId="478"/>
          <ac:spMkLst>
            <pc:docMk/>
            <pc:sldMk cId="981520123" sldId="318"/>
            <ac:spMk id="8" creationId="{4B682E8A-6642-9AAA-225B-24689C2967F0}"/>
          </ac:spMkLst>
        </pc:spChg>
        <pc:spChg chg="del">
          <ac:chgData name="ARIANNA BUSSOLA" userId="4bbd782a-97e6-4254-a8ba-a4d4baca4d58" providerId="ADAL" clId="{08AE95AB-5E10-4449-955D-D83ED58C1F90}" dt="2025-10-20T10:25:09.583" v="2167" actId="478"/>
          <ac:spMkLst>
            <pc:docMk/>
            <pc:sldMk cId="981520123" sldId="318"/>
            <ac:spMk id="9" creationId="{F3AD85F9-13AF-8292-17E9-FD20DED3B6D2}"/>
          </ac:spMkLst>
        </pc:spChg>
        <pc:spChg chg="del">
          <ac:chgData name="ARIANNA BUSSOLA" userId="4bbd782a-97e6-4254-a8ba-a4d4baca4d58" providerId="ADAL" clId="{08AE95AB-5E10-4449-955D-D83ED58C1F90}" dt="2025-10-20T10:25:09.583" v="2167" actId="478"/>
          <ac:spMkLst>
            <pc:docMk/>
            <pc:sldMk cId="981520123" sldId="318"/>
            <ac:spMk id="11" creationId="{C478A8D5-9532-026B-D495-7FCBEA5D85EE}"/>
          </ac:spMkLst>
        </pc:spChg>
        <pc:spChg chg="del">
          <ac:chgData name="ARIANNA BUSSOLA" userId="4bbd782a-97e6-4254-a8ba-a4d4baca4d58" providerId="ADAL" clId="{08AE95AB-5E10-4449-955D-D83ED58C1F90}" dt="2025-10-20T10:25:09.583" v="2167" actId="478"/>
          <ac:spMkLst>
            <pc:docMk/>
            <pc:sldMk cId="981520123" sldId="318"/>
            <ac:spMk id="12" creationId="{2C153C7A-427A-4365-EB74-F973A6A9BD78}"/>
          </ac:spMkLst>
        </pc:spChg>
        <pc:picChg chg="del">
          <ac:chgData name="ARIANNA BUSSOLA" userId="4bbd782a-97e6-4254-a8ba-a4d4baca4d58" providerId="ADAL" clId="{08AE95AB-5E10-4449-955D-D83ED58C1F90}" dt="2025-10-20T10:25:09.583" v="2167" actId="478"/>
          <ac:picMkLst>
            <pc:docMk/>
            <pc:sldMk cId="981520123" sldId="318"/>
            <ac:picMk id="4" creationId="{1CCFB3CF-B60C-49BA-3A80-CABED1685BC7}"/>
          </ac:picMkLst>
        </pc:picChg>
        <pc:picChg chg="del">
          <ac:chgData name="ARIANNA BUSSOLA" userId="4bbd782a-97e6-4254-a8ba-a4d4baca4d58" providerId="ADAL" clId="{08AE95AB-5E10-4449-955D-D83ED58C1F90}" dt="2025-10-20T10:25:09.583" v="2167" actId="478"/>
          <ac:picMkLst>
            <pc:docMk/>
            <pc:sldMk cId="981520123" sldId="318"/>
            <ac:picMk id="7" creationId="{DDD0BAB3-32E7-4130-1579-136BAF66C9AA}"/>
          </ac:picMkLst>
        </pc:picChg>
        <pc:picChg chg="del">
          <ac:chgData name="ARIANNA BUSSOLA" userId="4bbd782a-97e6-4254-a8ba-a4d4baca4d58" providerId="ADAL" clId="{08AE95AB-5E10-4449-955D-D83ED58C1F90}" dt="2025-10-20T10:25:09.583" v="2167" actId="478"/>
          <ac:picMkLst>
            <pc:docMk/>
            <pc:sldMk cId="981520123" sldId="318"/>
            <ac:picMk id="10" creationId="{0AB30760-351C-B95C-B4C5-D20B5FBC7004}"/>
          </ac:picMkLst>
        </pc:picChg>
        <pc:picChg chg="del">
          <ac:chgData name="ARIANNA BUSSOLA" userId="4bbd782a-97e6-4254-a8ba-a4d4baca4d58" providerId="ADAL" clId="{08AE95AB-5E10-4449-955D-D83ED58C1F90}" dt="2025-10-20T10:25:09.583" v="2167" actId="478"/>
          <ac:picMkLst>
            <pc:docMk/>
            <pc:sldMk cId="981520123" sldId="318"/>
            <ac:picMk id="13" creationId="{C539FAC6-54E0-1178-8224-C78FE4EC1FE9}"/>
          </ac:picMkLst>
        </pc:picChg>
      </pc:sldChg>
      <pc:sldChg chg="modSp add mod">
        <pc:chgData name="ARIANNA BUSSOLA" userId="4bbd782a-97e6-4254-a8ba-a4d4baca4d58" providerId="ADAL" clId="{08AE95AB-5E10-4449-955D-D83ED58C1F90}" dt="2025-10-20T10:25:53.686" v="2253" actId="12788"/>
        <pc:sldMkLst>
          <pc:docMk/>
          <pc:sldMk cId="1972585315" sldId="319"/>
        </pc:sldMkLst>
        <pc:spChg chg="mod">
          <ac:chgData name="ARIANNA BUSSOLA" userId="4bbd782a-97e6-4254-a8ba-a4d4baca4d58" providerId="ADAL" clId="{08AE95AB-5E10-4449-955D-D83ED58C1F90}" dt="2025-10-20T10:25:53.686" v="2253" actId="12788"/>
          <ac:spMkLst>
            <pc:docMk/>
            <pc:sldMk cId="1972585315" sldId="319"/>
            <ac:spMk id="3" creationId="{CE255C61-AAF8-A2F9-3929-5FA68014E39D}"/>
          </ac:spMkLst>
        </pc:spChg>
      </pc:sldChg>
      <pc:sldChg chg="modSp add mod">
        <pc:chgData name="ARIANNA BUSSOLA" userId="4bbd782a-97e6-4254-a8ba-a4d4baca4d58" providerId="ADAL" clId="{08AE95AB-5E10-4449-955D-D83ED58C1F90}" dt="2025-10-20T10:54:26.602" v="2267" actId="6549"/>
        <pc:sldMkLst>
          <pc:docMk/>
          <pc:sldMk cId="4041426848" sldId="320"/>
        </pc:sldMkLst>
        <pc:spChg chg="mod">
          <ac:chgData name="ARIANNA BUSSOLA" userId="4bbd782a-97e6-4254-a8ba-a4d4baca4d58" providerId="ADAL" clId="{08AE95AB-5E10-4449-955D-D83ED58C1F90}" dt="2025-10-20T10:54:26.602" v="2267" actId="6549"/>
          <ac:spMkLst>
            <pc:docMk/>
            <pc:sldMk cId="4041426848" sldId="320"/>
            <ac:spMk id="3" creationId="{C3C78383-2F3A-1CC2-71B3-7E341D58B11F}"/>
          </ac:spMkLst>
        </pc:spChg>
      </pc:sldChg>
      <pc:sldChg chg="add">
        <pc:chgData name="ARIANNA BUSSOLA" userId="4bbd782a-97e6-4254-a8ba-a4d4baca4d58" providerId="ADAL" clId="{08AE95AB-5E10-4449-955D-D83ED58C1F90}" dt="2025-10-21T11:48:05.937" v="2394"/>
        <pc:sldMkLst>
          <pc:docMk/>
          <pc:sldMk cId="3761562827" sldId="321"/>
        </pc:sldMkLst>
      </pc:sldChg>
      <pc:sldChg chg="addSp delSp modSp add mod ord setBg delDesignElem">
        <pc:chgData name="ARIANNA BUSSOLA" userId="4bbd782a-97e6-4254-a8ba-a4d4baca4d58" providerId="ADAL" clId="{08AE95AB-5E10-4449-955D-D83ED58C1F90}" dt="2025-10-21T11:49:53.924" v="2439" actId="404"/>
        <pc:sldMkLst>
          <pc:docMk/>
          <pc:sldMk cId="1997028724" sldId="322"/>
        </pc:sldMkLst>
        <pc:spChg chg="mod">
          <ac:chgData name="ARIANNA BUSSOLA" userId="4bbd782a-97e6-4254-a8ba-a4d4baca4d58" providerId="ADAL" clId="{08AE95AB-5E10-4449-955D-D83ED58C1F90}" dt="2025-10-21T11:49:53.924" v="2439" actId="404"/>
          <ac:spMkLst>
            <pc:docMk/>
            <pc:sldMk cId="1997028724" sldId="322"/>
            <ac:spMk id="3" creationId="{1EDACBA3-CA4A-1E6B-2077-2FE95BAEA594}"/>
          </ac:spMkLst>
        </pc:spChg>
        <pc:spChg chg="add">
          <ac:chgData name="ARIANNA BUSSOLA" userId="4bbd782a-97e6-4254-a8ba-a4d4baca4d58" providerId="ADAL" clId="{08AE95AB-5E10-4449-955D-D83ED58C1F90}" dt="2025-10-21T11:49:38.439" v="2402" actId="26606"/>
          <ac:spMkLst>
            <pc:docMk/>
            <pc:sldMk cId="1997028724" sldId="322"/>
            <ac:spMk id="2052" creationId="{E91DC736-0EF8-4F87-9146-EBF1D2EE4D3D}"/>
          </ac:spMkLst>
        </pc:spChg>
        <pc:spChg chg="add">
          <ac:chgData name="ARIANNA BUSSOLA" userId="4bbd782a-97e6-4254-a8ba-a4d4baca4d58" providerId="ADAL" clId="{08AE95AB-5E10-4449-955D-D83ED58C1F90}" dt="2025-10-21T11:49:38.439" v="2402" actId="26606"/>
          <ac:spMkLst>
            <pc:docMk/>
            <pc:sldMk cId="1997028724" sldId="322"/>
            <ac:spMk id="2053" creationId="{097CD68E-23E3-4007-8847-CD0944C4F7BE}"/>
          </ac:spMkLst>
        </pc:spChg>
        <pc:spChg chg="add">
          <ac:chgData name="ARIANNA BUSSOLA" userId="4bbd782a-97e6-4254-a8ba-a4d4baca4d58" providerId="ADAL" clId="{08AE95AB-5E10-4449-955D-D83ED58C1F90}" dt="2025-10-21T11:49:38.439" v="2402" actId="26606"/>
          <ac:spMkLst>
            <pc:docMk/>
            <pc:sldMk cId="1997028724" sldId="322"/>
            <ac:spMk id="2054" creationId="{AF2F604E-43BE-4DC3-B983-E071523364F8}"/>
          </ac:spMkLst>
        </pc:spChg>
        <pc:spChg chg="del">
          <ac:chgData name="ARIANNA BUSSOLA" userId="4bbd782a-97e6-4254-a8ba-a4d4baca4d58" providerId="ADAL" clId="{08AE95AB-5E10-4449-955D-D83ED58C1F90}" dt="2025-10-21T11:49:25.749" v="2399"/>
          <ac:spMkLst>
            <pc:docMk/>
            <pc:sldMk cId="1997028724" sldId="322"/>
            <ac:spMk id="2055" creationId="{F8AC4E93-D538-9A45-ADB8-081614B896FC}"/>
          </ac:spMkLst>
        </pc:spChg>
        <pc:spChg chg="add">
          <ac:chgData name="ARIANNA BUSSOLA" userId="4bbd782a-97e6-4254-a8ba-a4d4baca4d58" providerId="ADAL" clId="{08AE95AB-5E10-4449-955D-D83ED58C1F90}" dt="2025-10-21T11:49:38.439" v="2402" actId="26606"/>
          <ac:spMkLst>
            <pc:docMk/>
            <pc:sldMk cId="1997028724" sldId="322"/>
            <ac:spMk id="2056" creationId="{08C9B587-E65E-4B52-B37C-ABEBB6E87928}"/>
          </ac:spMkLst>
        </pc:spChg>
        <pc:spChg chg="del">
          <ac:chgData name="ARIANNA BUSSOLA" userId="4bbd782a-97e6-4254-a8ba-a4d4baca4d58" providerId="ADAL" clId="{08AE95AB-5E10-4449-955D-D83ED58C1F90}" dt="2025-10-21T11:49:25.749" v="2399"/>
          <ac:spMkLst>
            <pc:docMk/>
            <pc:sldMk cId="1997028724" sldId="322"/>
            <ac:spMk id="2057" creationId="{050D620A-AB3E-8139-ECFE-C99DF646B2AC}"/>
          </ac:spMkLst>
        </pc:spChg>
        <pc:spChg chg="del">
          <ac:chgData name="ARIANNA BUSSOLA" userId="4bbd782a-97e6-4254-a8ba-a4d4baca4d58" providerId="ADAL" clId="{08AE95AB-5E10-4449-955D-D83ED58C1F90}" dt="2025-10-21T11:49:25.749" v="2399"/>
          <ac:spMkLst>
            <pc:docMk/>
            <pc:sldMk cId="1997028724" sldId="322"/>
            <ac:spMk id="2059" creationId="{0A749594-DB7B-D25B-8054-0A99372252CF}"/>
          </ac:spMkLst>
        </pc:spChg>
        <pc:spChg chg="del">
          <ac:chgData name="ARIANNA BUSSOLA" userId="4bbd782a-97e6-4254-a8ba-a4d4baca4d58" providerId="ADAL" clId="{08AE95AB-5E10-4449-955D-D83ED58C1F90}" dt="2025-10-21T11:49:25.749" v="2399"/>
          <ac:spMkLst>
            <pc:docMk/>
            <pc:sldMk cId="1997028724" sldId="322"/>
            <ac:spMk id="2061" creationId="{A51D3F9E-D2EF-5FB8-2C9C-F713916FA248}"/>
          </ac:spMkLst>
        </pc:spChg>
        <pc:picChg chg="mod">
          <ac:chgData name="ARIANNA BUSSOLA" userId="4bbd782a-97e6-4254-a8ba-a4d4baca4d58" providerId="ADAL" clId="{08AE95AB-5E10-4449-955D-D83ED58C1F90}" dt="2025-10-21T11:49:38.439" v="2402" actId="26606"/>
          <ac:picMkLst>
            <pc:docMk/>
            <pc:sldMk cId="1997028724" sldId="322"/>
            <ac:picMk id="2050" creationId="{5B2D241C-62BE-80D4-CF4B-2515BFDCE4E1}"/>
          </ac:picMkLst>
        </pc:picChg>
      </pc:sldChg>
      <pc:sldChg chg="addSp delSp modSp add mod ord setBg delDesignElem">
        <pc:chgData name="ARIANNA BUSSOLA" userId="4bbd782a-97e6-4254-a8ba-a4d4baca4d58" providerId="ADAL" clId="{08AE95AB-5E10-4449-955D-D83ED58C1F90}" dt="2025-10-21T11:50:21.104" v="2476" actId="404"/>
        <pc:sldMkLst>
          <pc:docMk/>
          <pc:sldMk cId="2748844720" sldId="323"/>
        </pc:sldMkLst>
        <pc:spChg chg="mod">
          <ac:chgData name="ARIANNA BUSSOLA" userId="4bbd782a-97e6-4254-a8ba-a4d4baca4d58" providerId="ADAL" clId="{08AE95AB-5E10-4449-955D-D83ED58C1F90}" dt="2025-10-21T11:50:21.104" v="2476" actId="404"/>
          <ac:spMkLst>
            <pc:docMk/>
            <pc:sldMk cId="2748844720" sldId="323"/>
            <ac:spMk id="3" creationId="{04915031-0AE4-0524-6BC1-063A0C1917B4}"/>
          </ac:spMkLst>
        </pc:spChg>
        <pc:spChg chg="del">
          <ac:chgData name="ARIANNA BUSSOLA" userId="4bbd782a-97e6-4254-a8ba-a4d4baca4d58" providerId="ADAL" clId="{08AE95AB-5E10-4449-955D-D83ED58C1F90}" dt="2025-10-21T11:50:01.309" v="2442"/>
          <ac:spMkLst>
            <pc:docMk/>
            <pc:sldMk cId="2748844720" sldId="323"/>
            <ac:spMk id="2052" creationId="{55156F4B-5C90-B359-C1DF-87D089EF297F}"/>
          </ac:spMkLst>
        </pc:spChg>
        <pc:spChg chg="del">
          <ac:chgData name="ARIANNA BUSSOLA" userId="4bbd782a-97e6-4254-a8ba-a4d4baca4d58" providerId="ADAL" clId="{08AE95AB-5E10-4449-955D-D83ED58C1F90}" dt="2025-10-21T11:50:01.309" v="2442"/>
          <ac:spMkLst>
            <pc:docMk/>
            <pc:sldMk cId="2748844720" sldId="323"/>
            <ac:spMk id="2053" creationId="{0C3370CE-F2D8-CB60-F1EE-4B912C255436}"/>
          </ac:spMkLst>
        </pc:spChg>
        <pc:spChg chg="del">
          <ac:chgData name="ARIANNA BUSSOLA" userId="4bbd782a-97e6-4254-a8ba-a4d4baca4d58" providerId="ADAL" clId="{08AE95AB-5E10-4449-955D-D83ED58C1F90}" dt="2025-10-21T11:50:01.309" v="2442"/>
          <ac:spMkLst>
            <pc:docMk/>
            <pc:sldMk cId="2748844720" sldId="323"/>
            <ac:spMk id="2054" creationId="{9D79C5F8-06E5-3A98-2ABA-384597B65C3C}"/>
          </ac:spMkLst>
        </pc:spChg>
        <pc:spChg chg="add">
          <ac:chgData name="ARIANNA BUSSOLA" userId="4bbd782a-97e6-4254-a8ba-a4d4baca4d58" providerId="ADAL" clId="{08AE95AB-5E10-4449-955D-D83ED58C1F90}" dt="2025-10-21T11:50:08.456" v="2445" actId="26606"/>
          <ac:spMkLst>
            <pc:docMk/>
            <pc:sldMk cId="2748844720" sldId="323"/>
            <ac:spMk id="2055" creationId="{E91DC736-0EF8-4F87-9146-EBF1D2EE4D3D}"/>
          </ac:spMkLst>
        </pc:spChg>
        <pc:spChg chg="del">
          <ac:chgData name="ARIANNA BUSSOLA" userId="4bbd782a-97e6-4254-a8ba-a4d4baca4d58" providerId="ADAL" clId="{08AE95AB-5E10-4449-955D-D83ED58C1F90}" dt="2025-10-21T11:50:01.309" v="2442"/>
          <ac:spMkLst>
            <pc:docMk/>
            <pc:sldMk cId="2748844720" sldId="323"/>
            <ac:spMk id="2056" creationId="{FC05A0CC-496F-0F96-FB78-D5CCA31D7695}"/>
          </ac:spMkLst>
        </pc:spChg>
        <pc:spChg chg="add">
          <ac:chgData name="ARIANNA BUSSOLA" userId="4bbd782a-97e6-4254-a8ba-a4d4baca4d58" providerId="ADAL" clId="{08AE95AB-5E10-4449-955D-D83ED58C1F90}" dt="2025-10-21T11:50:08.456" v="2445" actId="26606"/>
          <ac:spMkLst>
            <pc:docMk/>
            <pc:sldMk cId="2748844720" sldId="323"/>
            <ac:spMk id="2057" creationId="{097CD68E-23E3-4007-8847-CD0944C4F7BE}"/>
          </ac:spMkLst>
        </pc:spChg>
        <pc:spChg chg="add">
          <ac:chgData name="ARIANNA BUSSOLA" userId="4bbd782a-97e6-4254-a8ba-a4d4baca4d58" providerId="ADAL" clId="{08AE95AB-5E10-4449-955D-D83ED58C1F90}" dt="2025-10-21T11:50:08.456" v="2445" actId="26606"/>
          <ac:spMkLst>
            <pc:docMk/>
            <pc:sldMk cId="2748844720" sldId="323"/>
            <ac:spMk id="2059" creationId="{AF2F604E-43BE-4DC3-B983-E071523364F8}"/>
          </ac:spMkLst>
        </pc:spChg>
        <pc:spChg chg="add">
          <ac:chgData name="ARIANNA BUSSOLA" userId="4bbd782a-97e6-4254-a8ba-a4d4baca4d58" providerId="ADAL" clId="{08AE95AB-5E10-4449-955D-D83ED58C1F90}" dt="2025-10-21T11:50:08.456" v="2445" actId="26606"/>
          <ac:spMkLst>
            <pc:docMk/>
            <pc:sldMk cId="2748844720" sldId="323"/>
            <ac:spMk id="2061" creationId="{08C9B587-E65E-4B52-B37C-ABEBB6E87928}"/>
          </ac:spMkLst>
        </pc:spChg>
        <pc:picChg chg="mod">
          <ac:chgData name="ARIANNA BUSSOLA" userId="4bbd782a-97e6-4254-a8ba-a4d4baca4d58" providerId="ADAL" clId="{08AE95AB-5E10-4449-955D-D83ED58C1F90}" dt="2025-10-21T11:50:08.456" v="2445" actId="26606"/>
          <ac:picMkLst>
            <pc:docMk/>
            <pc:sldMk cId="2748844720" sldId="323"/>
            <ac:picMk id="2050" creationId="{09C8957C-8159-03C6-FFD3-498393235BA7}"/>
          </ac:picMkLst>
        </pc:picChg>
      </pc:sldChg>
      <pc:sldChg chg="addSp delSp modSp add mod ord setBg delDesignElem">
        <pc:chgData name="ARIANNA BUSSOLA" userId="4bbd782a-97e6-4254-a8ba-a4d4baca4d58" providerId="ADAL" clId="{08AE95AB-5E10-4449-955D-D83ED58C1F90}" dt="2025-10-21T11:50:59.845" v="2504" actId="20577"/>
        <pc:sldMkLst>
          <pc:docMk/>
          <pc:sldMk cId="3236590914" sldId="324"/>
        </pc:sldMkLst>
        <pc:spChg chg="mod">
          <ac:chgData name="ARIANNA BUSSOLA" userId="4bbd782a-97e6-4254-a8ba-a4d4baca4d58" providerId="ADAL" clId="{08AE95AB-5E10-4449-955D-D83ED58C1F90}" dt="2025-10-21T11:50:59.845" v="2504" actId="20577"/>
          <ac:spMkLst>
            <pc:docMk/>
            <pc:sldMk cId="3236590914" sldId="324"/>
            <ac:spMk id="3" creationId="{22BAD749-4D9C-EF6C-0A69-935A89BB39FE}"/>
          </ac:spMkLst>
        </pc:spChg>
        <pc:spChg chg="add">
          <ac:chgData name="ARIANNA BUSSOLA" userId="4bbd782a-97e6-4254-a8ba-a4d4baca4d58" providerId="ADAL" clId="{08AE95AB-5E10-4449-955D-D83ED58C1F90}" dt="2025-10-21T11:50:50.755" v="2483" actId="26606"/>
          <ac:spMkLst>
            <pc:docMk/>
            <pc:sldMk cId="3236590914" sldId="324"/>
            <ac:spMk id="2052" creationId="{E91DC736-0EF8-4F87-9146-EBF1D2EE4D3D}"/>
          </ac:spMkLst>
        </pc:spChg>
        <pc:spChg chg="add">
          <ac:chgData name="ARIANNA BUSSOLA" userId="4bbd782a-97e6-4254-a8ba-a4d4baca4d58" providerId="ADAL" clId="{08AE95AB-5E10-4449-955D-D83ED58C1F90}" dt="2025-10-21T11:50:50.755" v="2483" actId="26606"/>
          <ac:spMkLst>
            <pc:docMk/>
            <pc:sldMk cId="3236590914" sldId="324"/>
            <ac:spMk id="2053" creationId="{097CD68E-23E3-4007-8847-CD0944C4F7BE}"/>
          </ac:spMkLst>
        </pc:spChg>
        <pc:spChg chg="add">
          <ac:chgData name="ARIANNA BUSSOLA" userId="4bbd782a-97e6-4254-a8ba-a4d4baca4d58" providerId="ADAL" clId="{08AE95AB-5E10-4449-955D-D83ED58C1F90}" dt="2025-10-21T11:50:50.755" v="2483" actId="26606"/>
          <ac:spMkLst>
            <pc:docMk/>
            <pc:sldMk cId="3236590914" sldId="324"/>
            <ac:spMk id="2054" creationId="{AF2F604E-43BE-4DC3-B983-E071523364F8}"/>
          </ac:spMkLst>
        </pc:spChg>
        <pc:spChg chg="del">
          <ac:chgData name="ARIANNA BUSSOLA" userId="4bbd782a-97e6-4254-a8ba-a4d4baca4d58" providerId="ADAL" clId="{08AE95AB-5E10-4449-955D-D83ED58C1F90}" dt="2025-10-21T11:50:24.386" v="2478"/>
          <ac:spMkLst>
            <pc:docMk/>
            <pc:sldMk cId="3236590914" sldId="324"/>
            <ac:spMk id="2055" creationId="{D3E78678-D897-A543-D149-8D9C81E587B0}"/>
          </ac:spMkLst>
        </pc:spChg>
        <pc:spChg chg="add">
          <ac:chgData name="ARIANNA BUSSOLA" userId="4bbd782a-97e6-4254-a8ba-a4d4baca4d58" providerId="ADAL" clId="{08AE95AB-5E10-4449-955D-D83ED58C1F90}" dt="2025-10-21T11:50:50.755" v="2483" actId="26606"/>
          <ac:spMkLst>
            <pc:docMk/>
            <pc:sldMk cId="3236590914" sldId="324"/>
            <ac:spMk id="2056" creationId="{08C9B587-E65E-4B52-B37C-ABEBB6E87928}"/>
          </ac:spMkLst>
        </pc:spChg>
        <pc:spChg chg="del">
          <ac:chgData name="ARIANNA BUSSOLA" userId="4bbd782a-97e6-4254-a8ba-a4d4baca4d58" providerId="ADAL" clId="{08AE95AB-5E10-4449-955D-D83ED58C1F90}" dt="2025-10-21T11:50:24.386" v="2478"/>
          <ac:spMkLst>
            <pc:docMk/>
            <pc:sldMk cId="3236590914" sldId="324"/>
            <ac:spMk id="2057" creationId="{CA97196C-E332-81D3-0F70-BB2D0C2AE52C}"/>
          </ac:spMkLst>
        </pc:spChg>
        <pc:spChg chg="del">
          <ac:chgData name="ARIANNA BUSSOLA" userId="4bbd782a-97e6-4254-a8ba-a4d4baca4d58" providerId="ADAL" clId="{08AE95AB-5E10-4449-955D-D83ED58C1F90}" dt="2025-10-21T11:50:24.386" v="2478"/>
          <ac:spMkLst>
            <pc:docMk/>
            <pc:sldMk cId="3236590914" sldId="324"/>
            <ac:spMk id="2059" creationId="{6E03D01C-3056-751C-DFB0-0E660D6F7DD8}"/>
          </ac:spMkLst>
        </pc:spChg>
        <pc:spChg chg="del">
          <ac:chgData name="ARIANNA BUSSOLA" userId="4bbd782a-97e6-4254-a8ba-a4d4baca4d58" providerId="ADAL" clId="{08AE95AB-5E10-4449-955D-D83ED58C1F90}" dt="2025-10-21T11:50:24.386" v="2478"/>
          <ac:spMkLst>
            <pc:docMk/>
            <pc:sldMk cId="3236590914" sldId="324"/>
            <ac:spMk id="2061" creationId="{B613A20E-F267-D4F4-47D0-DFFEA8F0CD12}"/>
          </ac:spMkLst>
        </pc:spChg>
        <pc:picChg chg="mod">
          <ac:chgData name="ARIANNA BUSSOLA" userId="4bbd782a-97e6-4254-a8ba-a4d4baca4d58" providerId="ADAL" clId="{08AE95AB-5E10-4449-955D-D83ED58C1F90}" dt="2025-10-21T11:50:50.755" v="2483" actId="26606"/>
          <ac:picMkLst>
            <pc:docMk/>
            <pc:sldMk cId="3236590914" sldId="324"/>
            <ac:picMk id="2050" creationId="{A536BACF-DAB5-8E5B-371E-AB12CE757585}"/>
          </ac:picMkLst>
        </pc:picChg>
      </pc:sldChg>
      <pc:sldChg chg="addSp delSp modSp add mod ord setBg delDesignElem">
        <pc:chgData name="ARIANNA BUSSOLA" userId="4bbd782a-97e6-4254-a8ba-a4d4baca4d58" providerId="ADAL" clId="{08AE95AB-5E10-4449-955D-D83ED58C1F90}" dt="2025-10-21T11:52:42.269" v="2584" actId="404"/>
        <pc:sldMkLst>
          <pc:docMk/>
          <pc:sldMk cId="2178566041" sldId="325"/>
        </pc:sldMkLst>
        <pc:spChg chg="mod ord">
          <ac:chgData name="ARIANNA BUSSOLA" userId="4bbd782a-97e6-4254-a8ba-a4d4baca4d58" providerId="ADAL" clId="{08AE95AB-5E10-4449-955D-D83ED58C1F90}" dt="2025-10-21T11:52:42.269" v="2584" actId="404"/>
          <ac:spMkLst>
            <pc:docMk/>
            <pc:sldMk cId="2178566041" sldId="325"/>
            <ac:spMk id="3" creationId="{0B4E5C96-B47A-BE19-E738-C45FC1C12BE6}"/>
          </ac:spMkLst>
        </pc:spChg>
        <pc:spChg chg="del">
          <ac:chgData name="ARIANNA BUSSOLA" userId="4bbd782a-97e6-4254-a8ba-a4d4baca4d58" providerId="ADAL" clId="{08AE95AB-5E10-4449-955D-D83ED58C1F90}" dt="2025-10-21T11:51:17.985" v="2509"/>
          <ac:spMkLst>
            <pc:docMk/>
            <pc:sldMk cId="2178566041" sldId="325"/>
            <ac:spMk id="2052" creationId="{CAF549B4-5C7D-6D6E-9DF6-8DB4BEBAAE72}"/>
          </ac:spMkLst>
        </pc:spChg>
        <pc:spChg chg="del">
          <ac:chgData name="ARIANNA BUSSOLA" userId="4bbd782a-97e6-4254-a8ba-a4d4baca4d58" providerId="ADAL" clId="{08AE95AB-5E10-4449-955D-D83ED58C1F90}" dt="2025-10-21T11:51:17.985" v="2509"/>
          <ac:spMkLst>
            <pc:docMk/>
            <pc:sldMk cId="2178566041" sldId="325"/>
            <ac:spMk id="2053" creationId="{E92C4A4F-2BB2-8DEB-BF83-4E1236DC4D19}"/>
          </ac:spMkLst>
        </pc:spChg>
        <pc:spChg chg="del">
          <ac:chgData name="ARIANNA BUSSOLA" userId="4bbd782a-97e6-4254-a8ba-a4d4baca4d58" providerId="ADAL" clId="{08AE95AB-5E10-4449-955D-D83ED58C1F90}" dt="2025-10-21T11:51:17.985" v="2509"/>
          <ac:spMkLst>
            <pc:docMk/>
            <pc:sldMk cId="2178566041" sldId="325"/>
            <ac:spMk id="2054" creationId="{03F7520A-30F2-F054-9956-1C61F435D5A6}"/>
          </ac:spMkLst>
        </pc:spChg>
        <pc:spChg chg="del">
          <ac:chgData name="ARIANNA BUSSOLA" userId="4bbd782a-97e6-4254-a8ba-a4d4baca4d58" providerId="ADAL" clId="{08AE95AB-5E10-4449-955D-D83ED58C1F90}" dt="2025-10-21T11:51:17.985" v="2509"/>
          <ac:spMkLst>
            <pc:docMk/>
            <pc:sldMk cId="2178566041" sldId="325"/>
            <ac:spMk id="2056" creationId="{3B6073AC-2ECF-CA2F-BCA5-D913822171B8}"/>
          </ac:spMkLst>
        </pc:spChg>
        <pc:spChg chg="add del">
          <ac:chgData name="ARIANNA BUSSOLA" userId="4bbd782a-97e6-4254-a8ba-a4d4baca4d58" providerId="ADAL" clId="{08AE95AB-5E10-4449-955D-D83ED58C1F90}" dt="2025-10-21T11:52:19.041" v="2573" actId="26606"/>
          <ac:spMkLst>
            <pc:docMk/>
            <pc:sldMk cId="2178566041" sldId="325"/>
            <ac:spMk id="3079" creationId="{C1DD1A8A-57D5-4A81-AD04-532B043C5611}"/>
          </ac:spMkLst>
        </pc:spChg>
        <pc:spChg chg="add del">
          <ac:chgData name="ARIANNA BUSSOLA" userId="4bbd782a-97e6-4254-a8ba-a4d4baca4d58" providerId="ADAL" clId="{08AE95AB-5E10-4449-955D-D83ED58C1F90}" dt="2025-10-21T11:52:19.041" v="2573" actId="26606"/>
          <ac:spMkLst>
            <pc:docMk/>
            <pc:sldMk cId="2178566041" sldId="325"/>
            <ac:spMk id="3081" creationId="{007891EC-4501-44ED-A8C8-B11B6DB767AB}"/>
          </ac:spMkLst>
        </pc:spChg>
        <pc:spChg chg="add del">
          <ac:chgData name="ARIANNA BUSSOLA" userId="4bbd782a-97e6-4254-a8ba-a4d4baca4d58" providerId="ADAL" clId="{08AE95AB-5E10-4449-955D-D83ED58C1F90}" dt="2025-10-21T11:52:37.534" v="2578" actId="26606"/>
          <ac:spMkLst>
            <pc:docMk/>
            <pc:sldMk cId="2178566041" sldId="325"/>
            <ac:spMk id="3083" creationId="{AF2F604E-43BE-4DC3-B983-E071523364F8}"/>
          </ac:spMkLst>
        </pc:spChg>
        <pc:spChg chg="add del">
          <ac:chgData name="ARIANNA BUSSOLA" userId="4bbd782a-97e6-4254-a8ba-a4d4baca4d58" providerId="ADAL" clId="{08AE95AB-5E10-4449-955D-D83ED58C1F90}" dt="2025-10-21T11:52:37.534" v="2578" actId="26606"/>
          <ac:spMkLst>
            <pc:docMk/>
            <pc:sldMk cId="2178566041" sldId="325"/>
            <ac:spMk id="3084" creationId="{E91DC736-0EF8-4F87-9146-EBF1D2EE4D3D}"/>
          </ac:spMkLst>
        </pc:spChg>
        <pc:spChg chg="add del">
          <ac:chgData name="ARIANNA BUSSOLA" userId="4bbd782a-97e6-4254-a8ba-a4d4baca4d58" providerId="ADAL" clId="{08AE95AB-5E10-4449-955D-D83ED58C1F90}" dt="2025-10-21T11:52:37.534" v="2578" actId="26606"/>
          <ac:spMkLst>
            <pc:docMk/>
            <pc:sldMk cId="2178566041" sldId="325"/>
            <ac:spMk id="3085" creationId="{08C9B587-E65E-4B52-B37C-ABEBB6E87928}"/>
          </ac:spMkLst>
        </pc:spChg>
        <pc:spChg chg="add del">
          <ac:chgData name="ARIANNA BUSSOLA" userId="4bbd782a-97e6-4254-a8ba-a4d4baca4d58" providerId="ADAL" clId="{08AE95AB-5E10-4449-955D-D83ED58C1F90}" dt="2025-10-21T11:52:37.534" v="2578" actId="26606"/>
          <ac:spMkLst>
            <pc:docMk/>
            <pc:sldMk cId="2178566041" sldId="325"/>
            <ac:spMk id="3086" creationId="{097CD68E-23E3-4007-8847-CD0944C4F7BE}"/>
          </ac:spMkLst>
        </pc:spChg>
        <pc:spChg chg="add">
          <ac:chgData name="ARIANNA BUSSOLA" userId="4bbd782a-97e6-4254-a8ba-a4d4baca4d58" providerId="ADAL" clId="{08AE95AB-5E10-4449-955D-D83ED58C1F90}" dt="2025-10-21T11:52:37.534" v="2578" actId="26606"/>
          <ac:spMkLst>
            <pc:docMk/>
            <pc:sldMk cId="2178566041" sldId="325"/>
            <ac:spMk id="3091" creationId="{665DBBEF-238B-476B-96AB-8AAC3224ECEA}"/>
          </ac:spMkLst>
        </pc:spChg>
        <pc:spChg chg="add">
          <ac:chgData name="ARIANNA BUSSOLA" userId="4bbd782a-97e6-4254-a8ba-a4d4baca4d58" providerId="ADAL" clId="{08AE95AB-5E10-4449-955D-D83ED58C1F90}" dt="2025-10-21T11:52:37.534" v="2578" actId="26606"/>
          <ac:spMkLst>
            <pc:docMk/>
            <pc:sldMk cId="2178566041" sldId="325"/>
            <ac:spMk id="3093" creationId="{3FCFB1DE-0B7E-48CC-BA90-B2AB0889F9D6}"/>
          </ac:spMkLst>
        </pc:spChg>
        <pc:picChg chg="del">
          <ac:chgData name="ARIANNA BUSSOLA" userId="4bbd782a-97e6-4254-a8ba-a4d4baca4d58" providerId="ADAL" clId="{08AE95AB-5E10-4449-955D-D83ED58C1F90}" dt="2025-10-21T11:52:03.832" v="2570" actId="478"/>
          <ac:picMkLst>
            <pc:docMk/>
            <pc:sldMk cId="2178566041" sldId="325"/>
            <ac:picMk id="2050" creationId="{ACFD5454-8AAF-5EE3-C8EF-E96B035DDE73}"/>
          </ac:picMkLst>
        </pc:picChg>
        <pc:picChg chg="add mod ord">
          <ac:chgData name="ARIANNA BUSSOLA" userId="4bbd782a-97e6-4254-a8ba-a4d4baca4d58" providerId="ADAL" clId="{08AE95AB-5E10-4449-955D-D83ED58C1F90}" dt="2025-10-21T11:52:37.534" v="2578" actId="26606"/>
          <ac:picMkLst>
            <pc:docMk/>
            <pc:sldMk cId="2178566041" sldId="325"/>
            <ac:picMk id="3074" creationId="{BA78E3E6-C3E4-0005-A29D-59658F04607E}"/>
          </ac:picMkLst>
        </pc:picChg>
      </pc:sldChg>
    </pc:docChg>
  </pc:docChgLst>
  <pc:docChgLst>
    <pc:chgData name="ARIANNA BUSSOLA" userId="4bbd782a-97e6-4254-a8ba-a4d4baca4d58" providerId="ADAL" clId="{5CC3EE7B-2567-48B4-902F-9306AE495636}"/>
    <pc:docChg chg="undo custSel addSld delSld modSld sldOrd">
      <pc:chgData name="ARIANNA BUSSOLA" userId="4bbd782a-97e6-4254-a8ba-a4d4baca4d58" providerId="ADAL" clId="{5CC3EE7B-2567-48B4-902F-9306AE495636}" dt="2025-10-16T15:26:46.181" v="15960"/>
      <pc:docMkLst>
        <pc:docMk/>
      </pc:docMkLst>
      <pc:sldChg chg="delSp modSp mod">
        <pc:chgData name="ARIANNA BUSSOLA" userId="4bbd782a-97e6-4254-a8ba-a4d4baca4d58" providerId="ADAL" clId="{5CC3EE7B-2567-48B4-902F-9306AE495636}" dt="2025-10-15T09:36:07.393" v="1489" actId="478"/>
        <pc:sldMkLst>
          <pc:docMk/>
          <pc:sldMk cId="0" sldId="256"/>
        </pc:sldMkLst>
        <pc:spChg chg="mod">
          <ac:chgData name="ARIANNA BUSSOLA" userId="4bbd782a-97e6-4254-a8ba-a4d4baca4d58" providerId="ADAL" clId="{5CC3EE7B-2567-48B4-902F-9306AE495636}" dt="2025-10-15T09:36:04.929" v="1488" actId="20577"/>
          <ac:spMkLst>
            <pc:docMk/>
            <pc:sldMk cId="0" sldId="256"/>
            <ac:spMk id="4" creationId="{00000000-0000-0000-0000-000000000000}"/>
          </ac:spMkLst>
        </pc:spChg>
      </pc:sldChg>
      <pc:sldChg chg="del">
        <pc:chgData name="ARIANNA BUSSOLA" userId="4bbd782a-97e6-4254-a8ba-a4d4baca4d58" providerId="ADAL" clId="{5CC3EE7B-2567-48B4-902F-9306AE495636}" dt="2025-10-15T09:29:02.011" v="1447" actId="47"/>
        <pc:sldMkLst>
          <pc:docMk/>
          <pc:sldMk cId="0" sldId="257"/>
        </pc:sldMkLst>
      </pc:sldChg>
      <pc:sldChg chg="addSp delSp modSp mod ord">
        <pc:chgData name="ARIANNA BUSSOLA" userId="4bbd782a-97e6-4254-a8ba-a4d4baca4d58" providerId="ADAL" clId="{5CC3EE7B-2567-48B4-902F-9306AE495636}" dt="2025-10-15T09:32:47.202" v="1460"/>
        <pc:sldMkLst>
          <pc:docMk/>
          <pc:sldMk cId="0" sldId="258"/>
        </pc:sldMkLst>
        <pc:spChg chg="mod">
          <ac:chgData name="ARIANNA BUSSOLA" userId="4bbd782a-97e6-4254-a8ba-a4d4baca4d58" providerId="ADAL" clId="{5CC3EE7B-2567-48B4-902F-9306AE495636}" dt="2025-10-15T09:31:50.523" v="1450" actId="1076"/>
          <ac:spMkLst>
            <pc:docMk/>
            <pc:sldMk cId="0" sldId="258"/>
            <ac:spMk id="4" creationId="{00000000-0000-0000-0000-000000000000}"/>
          </ac:spMkLst>
        </pc:spChg>
      </pc:sldChg>
      <pc:sldChg chg="addSp delSp modSp del mod ord">
        <pc:chgData name="ARIANNA BUSSOLA" userId="4bbd782a-97e6-4254-a8ba-a4d4baca4d58" providerId="ADAL" clId="{5CC3EE7B-2567-48B4-902F-9306AE495636}" dt="2025-10-15T09:47:16.338" v="1986" actId="47"/>
        <pc:sldMkLst>
          <pc:docMk/>
          <pc:sldMk cId="0" sldId="259"/>
        </pc:sldMkLst>
      </pc:sldChg>
      <pc:sldChg chg="addSp delSp modSp mod ord">
        <pc:chgData name="ARIANNA BUSSOLA" userId="4bbd782a-97e6-4254-a8ba-a4d4baca4d58" providerId="ADAL" clId="{5CC3EE7B-2567-48B4-902F-9306AE495636}" dt="2025-10-15T16:33:38.568" v="3165" actId="113"/>
        <pc:sldMkLst>
          <pc:docMk/>
          <pc:sldMk cId="0" sldId="260"/>
        </pc:sldMkLst>
      </pc:sldChg>
      <pc:sldChg chg="addSp delSp modSp mod ord">
        <pc:chgData name="ARIANNA BUSSOLA" userId="4bbd782a-97e6-4254-a8ba-a4d4baca4d58" providerId="ADAL" clId="{5CC3EE7B-2567-48B4-902F-9306AE495636}" dt="2025-10-16T11:25:21.003" v="6606" actId="1035"/>
        <pc:sldMkLst>
          <pc:docMk/>
          <pc:sldMk cId="0" sldId="261"/>
        </pc:sldMkLst>
        <pc:spChg chg="add mod">
          <ac:chgData name="ARIANNA BUSSOLA" userId="4bbd782a-97e6-4254-a8ba-a4d4baca4d58" providerId="ADAL" clId="{5CC3EE7B-2567-48B4-902F-9306AE495636}" dt="2025-10-16T11:25:21.003" v="6606" actId="1035"/>
          <ac:spMkLst>
            <pc:docMk/>
            <pc:sldMk cId="0" sldId="261"/>
            <ac:spMk id="2" creationId="{DF145C36-11D7-ECFE-EEF2-5C00E788765D}"/>
          </ac:spMkLst>
        </pc:spChg>
        <pc:spChg chg="mod">
          <ac:chgData name="ARIANNA BUSSOLA" userId="4bbd782a-97e6-4254-a8ba-a4d4baca4d58" providerId="ADAL" clId="{5CC3EE7B-2567-48B4-902F-9306AE495636}" dt="2025-10-15T17:02:10.621" v="4420" actId="1076"/>
          <ac:spMkLst>
            <pc:docMk/>
            <pc:sldMk cId="0" sldId="261"/>
            <ac:spMk id="3" creationId="{00000000-0000-0000-0000-000000000000}"/>
          </ac:spMkLst>
        </pc:spChg>
        <pc:graphicFrameChg chg="add mod modGraphic">
          <ac:chgData name="ARIANNA BUSSOLA" userId="4bbd782a-97e6-4254-a8ba-a4d4baca4d58" providerId="ADAL" clId="{5CC3EE7B-2567-48B4-902F-9306AE495636}" dt="2025-10-15T17:02:14.028" v="4433" actId="1035"/>
          <ac:graphicFrameMkLst>
            <pc:docMk/>
            <pc:sldMk cId="0" sldId="261"/>
            <ac:graphicFrameMk id="23" creationId="{D1CA2850-E6C5-8432-EBB8-EDF6BB492677}"/>
          </ac:graphicFrameMkLst>
        </pc:graphicFrameChg>
      </pc:sldChg>
      <pc:sldChg chg="delSp modSp del mod ord">
        <pc:chgData name="ARIANNA BUSSOLA" userId="4bbd782a-97e6-4254-a8ba-a4d4baca4d58" providerId="ADAL" clId="{5CC3EE7B-2567-48B4-902F-9306AE495636}" dt="2025-10-15T17:02:24.217" v="4434" actId="47"/>
        <pc:sldMkLst>
          <pc:docMk/>
          <pc:sldMk cId="0" sldId="262"/>
        </pc:sldMkLst>
      </pc:sldChg>
      <pc:sldChg chg="addSp delSp modSp mod ord">
        <pc:chgData name="ARIANNA BUSSOLA" userId="4bbd782a-97e6-4254-a8ba-a4d4baca4d58" providerId="ADAL" clId="{5CC3EE7B-2567-48B4-902F-9306AE495636}" dt="2025-10-15T17:11:28.759" v="5081" actId="1035"/>
        <pc:sldMkLst>
          <pc:docMk/>
          <pc:sldMk cId="0" sldId="263"/>
        </pc:sldMkLst>
        <pc:spChg chg="add mod">
          <ac:chgData name="ARIANNA BUSSOLA" userId="4bbd782a-97e6-4254-a8ba-a4d4baca4d58" providerId="ADAL" clId="{5CC3EE7B-2567-48B4-902F-9306AE495636}" dt="2025-10-15T17:11:28.759" v="5081" actId="1035"/>
          <ac:spMkLst>
            <pc:docMk/>
            <pc:sldMk cId="0" sldId="263"/>
            <ac:spMk id="2" creationId="{ADE29EEC-00E8-4541-A0A5-6D80B7358447}"/>
          </ac:spMkLst>
        </pc:spChg>
        <pc:spChg chg="mod">
          <ac:chgData name="ARIANNA BUSSOLA" userId="4bbd782a-97e6-4254-a8ba-a4d4baca4d58" providerId="ADAL" clId="{5CC3EE7B-2567-48B4-902F-9306AE495636}" dt="2025-10-15T17:11:24.214" v="5070" actId="12788"/>
          <ac:spMkLst>
            <pc:docMk/>
            <pc:sldMk cId="0" sldId="263"/>
            <ac:spMk id="3" creationId="{00000000-0000-0000-0000-000000000000}"/>
          </ac:spMkLst>
        </pc:spChg>
        <pc:spChg chg="add mod">
          <ac:chgData name="ARIANNA BUSSOLA" userId="4bbd782a-97e6-4254-a8ba-a4d4baca4d58" providerId="ADAL" clId="{5CC3EE7B-2567-48B4-902F-9306AE495636}" dt="2025-10-15T17:11:28.759" v="5081" actId="1035"/>
          <ac:spMkLst>
            <pc:docMk/>
            <pc:sldMk cId="0" sldId="263"/>
            <ac:spMk id="27" creationId="{AD98D215-528F-D7B9-CA94-13CD3937D7D2}"/>
          </ac:spMkLst>
        </pc:spChg>
        <pc:spChg chg="add mod">
          <ac:chgData name="ARIANNA BUSSOLA" userId="4bbd782a-97e6-4254-a8ba-a4d4baca4d58" providerId="ADAL" clId="{5CC3EE7B-2567-48B4-902F-9306AE495636}" dt="2025-10-15T17:11:28.759" v="5081" actId="1035"/>
          <ac:spMkLst>
            <pc:docMk/>
            <pc:sldMk cId="0" sldId="263"/>
            <ac:spMk id="29" creationId="{03DD5266-7622-9B06-65F3-46A40EDF25B0}"/>
          </ac:spMkLst>
        </pc:spChg>
        <pc:picChg chg="mod">
          <ac:chgData name="ARIANNA BUSSOLA" userId="4bbd782a-97e6-4254-a8ba-a4d4baca4d58" providerId="ADAL" clId="{5CC3EE7B-2567-48B4-902F-9306AE495636}" dt="2025-10-15T17:11:28.759" v="5081" actId="1035"/>
          <ac:picMkLst>
            <pc:docMk/>
            <pc:sldMk cId="0" sldId="263"/>
            <ac:picMk id="4" creationId="{00000000-0000-0000-0000-000000000000}"/>
          </ac:picMkLst>
        </pc:picChg>
        <pc:picChg chg="mod">
          <ac:chgData name="ARIANNA BUSSOLA" userId="4bbd782a-97e6-4254-a8ba-a4d4baca4d58" providerId="ADAL" clId="{5CC3EE7B-2567-48B4-902F-9306AE495636}" dt="2025-10-15T17:11:28.759" v="5081" actId="1035"/>
          <ac:picMkLst>
            <pc:docMk/>
            <pc:sldMk cId="0" sldId="263"/>
            <ac:picMk id="15" creationId="{00000000-0000-0000-0000-000000000000}"/>
          </ac:picMkLst>
        </pc:picChg>
      </pc:sldChg>
      <pc:sldChg chg="delSp mod ord">
        <pc:chgData name="ARIANNA BUSSOLA" userId="4bbd782a-97e6-4254-a8ba-a4d4baca4d58" providerId="ADAL" clId="{5CC3EE7B-2567-48B4-902F-9306AE495636}" dt="2025-10-15T17:11:43.417" v="5082" actId="478"/>
        <pc:sldMkLst>
          <pc:docMk/>
          <pc:sldMk cId="0" sldId="264"/>
        </pc:sldMkLst>
      </pc:sldChg>
      <pc:sldChg chg="addSp delSp modSp del mod ord">
        <pc:chgData name="ARIANNA BUSSOLA" userId="4bbd782a-97e6-4254-a8ba-a4d4baca4d58" providerId="ADAL" clId="{5CC3EE7B-2567-48B4-902F-9306AE495636}" dt="2025-10-16T11:08:19.171" v="5496" actId="47"/>
        <pc:sldMkLst>
          <pc:docMk/>
          <pc:sldMk cId="0" sldId="265"/>
        </pc:sldMkLst>
      </pc:sldChg>
      <pc:sldChg chg="delSp modSp del mod">
        <pc:chgData name="ARIANNA BUSSOLA" userId="4bbd782a-97e6-4254-a8ba-a4d4baca4d58" providerId="ADAL" clId="{5CC3EE7B-2567-48B4-902F-9306AE495636}" dt="2025-10-14T15:38:42.715" v="1431" actId="47"/>
        <pc:sldMkLst>
          <pc:docMk/>
          <pc:sldMk cId="0" sldId="266"/>
        </pc:sldMkLst>
      </pc:sldChg>
      <pc:sldChg chg="del ord">
        <pc:chgData name="ARIANNA BUSSOLA" userId="4bbd782a-97e6-4254-a8ba-a4d4baca4d58" providerId="ADAL" clId="{5CC3EE7B-2567-48B4-902F-9306AE495636}" dt="2025-10-16T11:59:20.241" v="7768" actId="47"/>
        <pc:sldMkLst>
          <pc:docMk/>
          <pc:sldMk cId="0" sldId="267"/>
        </pc:sldMkLst>
      </pc:sldChg>
      <pc:sldChg chg="addSp delSp modSp mod ord">
        <pc:chgData name="ARIANNA BUSSOLA" userId="4bbd782a-97e6-4254-a8ba-a4d4baca4d58" providerId="ADAL" clId="{5CC3EE7B-2567-48B4-902F-9306AE495636}" dt="2025-10-16T12:04:17.309" v="8319" actId="1036"/>
        <pc:sldMkLst>
          <pc:docMk/>
          <pc:sldMk cId="0" sldId="268"/>
        </pc:sldMkLst>
        <pc:spChg chg="mod">
          <ac:chgData name="ARIANNA BUSSOLA" userId="4bbd782a-97e6-4254-a8ba-a4d4baca4d58" providerId="ADAL" clId="{5CC3EE7B-2567-48B4-902F-9306AE495636}" dt="2025-10-16T12:04:09.610" v="8272" actId="1076"/>
          <ac:spMkLst>
            <pc:docMk/>
            <pc:sldMk cId="0" sldId="268"/>
            <ac:spMk id="3" creationId="{00000000-0000-0000-0000-000000000000}"/>
          </ac:spMkLst>
        </pc:spChg>
        <pc:spChg chg="mod">
          <ac:chgData name="ARIANNA BUSSOLA" userId="4bbd782a-97e6-4254-a8ba-a4d4baca4d58" providerId="ADAL" clId="{5CC3EE7B-2567-48B4-902F-9306AE495636}" dt="2025-10-16T12:04:17.309" v="8319" actId="1036"/>
          <ac:spMkLst>
            <pc:docMk/>
            <pc:sldMk cId="0" sldId="268"/>
            <ac:spMk id="27" creationId="{00000000-0000-0000-0000-000000000000}"/>
          </ac:spMkLst>
        </pc:spChg>
        <pc:spChg chg="add mod">
          <ac:chgData name="ARIANNA BUSSOLA" userId="4bbd782a-97e6-4254-a8ba-a4d4baca4d58" providerId="ADAL" clId="{5CC3EE7B-2567-48B4-902F-9306AE495636}" dt="2025-10-16T12:04:17.309" v="8319" actId="1036"/>
          <ac:spMkLst>
            <pc:docMk/>
            <pc:sldMk cId="0" sldId="268"/>
            <ac:spMk id="29" creationId="{D71911B4-5366-99E4-5BC9-49C30562EBD1}"/>
          </ac:spMkLst>
        </pc:spChg>
        <pc:picChg chg="mod">
          <ac:chgData name="ARIANNA BUSSOLA" userId="4bbd782a-97e6-4254-a8ba-a4d4baca4d58" providerId="ADAL" clId="{5CC3EE7B-2567-48B4-902F-9306AE495636}" dt="2025-10-16T12:04:17.309" v="8319" actId="1036"/>
          <ac:picMkLst>
            <pc:docMk/>
            <pc:sldMk cId="0" sldId="268"/>
            <ac:picMk id="28" creationId="{00000000-0000-0000-0000-000000000000}"/>
          </ac:picMkLst>
        </pc:picChg>
      </pc:sldChg>
      <pc:sldChg chg="delSp mod ord">
        <pc:chgData name="ARIANNA BUSSOLA" userId="4bbd782a-97e6-4254-a8ba-a4d4baca4d58" providerId="ADAL" clId="{5CC3EE7B-2567-48B4-902F-9306AE495636}" dt="2025-10-16T12:05:22.113" v="8320" actId="478"/>
        <pc:sldMkLst>
          <pc:docMk/>
          <pc:sldMk cId="0" sldId="269"/>
        </pc:sldMkLst>
      </pc:sldChg>
      <pc:sldChg chg="addSp delSp modSp mod ord">
        <pc:chgData name="ARIANNA BUSSOLA" userId="4bbd782a-97e6-4254-a8ba-a4d4baca4d58" providerId="ADAL" clId="{5CC3EE7B-2567-48B4-902F-9306AE495636}" dt="2025-10-16T14:14:28.556" v="12986" actId="1076"/>
        <pc:sldMkLst>
          <pc:docMk/>
          <pc:sldMk cId="0" sldId="270"/>
        </pc:sldMkLst>
        <pc:spChg chg="mod">
          <ac:chgData name="ARIANNA BUSSOLA" userId="4bbd782a-97e6-4254-a8ba-a4d4baca4d58" providerId="ADAL" clId="{5CC3EE7B-2567-48B4-902F-9306AE495636}" dt="2025-10-16T14:12:40.810" v="12850" actId="1035"/>
          <ac:spMkLst>
            <pc:docMk/>
            <pc:sldMk cId="0" sldId="270"/>
            <ac:spMk id="5" creationId="{00000000-0000-0000-0000-000000000000}"/>
          </ac:spMkLst>
        </pc:spChg>
        <pc:spChg chg="mod">
          <ac:chgData name="ARIANNA BUSSOLA" userId="4bbd782a-97e6-4254-a8ba-a4d4baca4d58" providerId="ADAL" clId="{5CC3EE7B-2567-48B4-902F-9306AE495636}" dt="2025-10-16T14:12:40.810" v="12850" actId="1035"/>
          <ac:spMkLst>
            <pc:docMk/>
            <pc:sldMk cId="0" sldId="270"/>
            <ac:spMk id="6" creationId="{00000000-0000-0000-0000-000000000000}"/>
          </ac:spMkLst>
        </pc:spChg>
        <pc:spChg chg="mod">
          <ac:chgData name="ARIANNA BUSSOLA" userId="4bbd782a-97e6-4254-a8ba-a4d4baca4d58" providerId="ADAL" clId="{5CC3EE7B-2567-48B4-902F-9306AE495636}" dt="2025-10-16T14:12:40.810" v="12850" actId="1035"/>
          <ac:spMkLst>
            <pc:docMk/>
            <pc:sldMk cId="0" sldId="270"/>
            <ac:spMk id="8" creationId="{00000000-0000-0000-0000-000000000000}"/>
          </ac:spMkLst>
        </pc:spChg>
        <pc:spChg chg="mod">
          <ac:chgData name="ARIANNA BUSSOLA" userId="4bbd782a-97e6-4254-a8ba-a4d4baca4d58" providerId="ADAL" clId="{5CC3EE7B-2567-48B4-902F-9306AE495636}" dt="2025-10-16T14:12:40.810" v="12850" actId="1035"/>
          <ac:spMkLst>
            <pc:docMk/>
            <pc:sldMk cId="0" sldId="270"/>
            <ac:spMk id="9" creationId="{00000000-0000-0000-0000-000000000000}"/>
          </ac:spMkLst>
        </pc:spChg>
        <pc:spChg chg="mod">
          <ac:chgData name="ARIANNA BUSSOLA" userId="4bbd782a-97e6-4254-a8ba-a4d4baca4d58" providerId="ADAL" clId="{5CC3EE7B-2567-48B4-902F-9306AE495636}" dt="2025-10-16T14:12:40.810" v="12850" actId="1035"/>
          <ac:spMkLst>
            <pc:docMk/>
            <pc:sldMk cId="0" sldId="270"/>
            <ac:spMk id="11" creationId="{00000000-0000-0000-0000-000000000000}"/>
          </ac:spMkLst>
        </pc:spChg>
        <pc:spChg chg="mod">
          <ac:chgData name="ARIANNA BUSSOLA" userId="4bbd782a-97e6-4254-a8ba-a4d4baca4d58" providerId="ADAL" clId="{5CC3EE7B-2567-48B4-902F-9306AE495636}" dt="2025-10-16T14:12:40.810" v="12850" actId="1035"/>
          <ac:spMkLst>
            <pc:docMk/>
            <pc:sldMk cId="0" sldId="270"/>
            <ac:spMk id="12" creationId="{00000000-0000-0000-0000-000000000000}"/>
          </ac:spMkLst>
        </pc:spChg>
        <pc:spChg chg="add mod">
          <ac:chgData name="ARIANNA BUSSOLA" userId="4bbd782a-97e6-4254-a8ba-a4d4baca4d58" providerId="ADAL" clId="{5CC3EE7B-2567-48B4-902F-9306AE495636}" dt="2025-10-16T14:12:47.234" v="12866" actId="20577"/>
          <ac:spMkLst>
            <pc:docMk/>
            <pc:sldMk cId="0" sldId="270"/>
            <ac:spMk id="14" creationId="{6386BDEE-0644-56E3-D327-C1B5EBF94A3D}"/>
          </ac:spMkLst>
        </pc:spChg>
        <pc:spChg chg="add mod">
          <ac:chgData name="ARIANNA BUSSOLA" userId="4bbd782a-97e6-4254-a8ba-a4d4baca4d58" providerId="ADAL" clId="{5CC3EE7B-2567-48B4-902F-9306AE495636}" dt="2025-10-16T14:13:50.868" v="12979" actId="1076"/>
          <ac:spMkLst>
            <pc:docMk/>
            <pc:sldMk cId="0" sldId="270"/>
            <ac:spMk id="15" creationId="{3701735D-903B-9F64-F086-675B308F5CFA}"/>
          </ac:spMkLst>
        </pc:spChg>
        <pc:picChg chg="mod">
          <ac:chgData name="ARIANNA BUSSOLA" userId="4bbd782a-97e6-4254-a8ba-a4d4baca4d58" providerId="ADAL" clId="{5CC3EE7B-2567-48B4-902F-9306AE495636}" dt="2025-10-16T14:12:40.810" v="12850" actId="1035"/>
          <ac:picMkLst>
            <pc:docMk/>
            <pc:sldMk cId="0" sldId="270"/>
            <ac:picMk id="7" creationId="{00000000-0000-0000-0000-000000000000}"/>
          </ac:picMkLst>
        </pc:picChg>
        <pc:picChg chg="mod">
          <ac:chgData name="ARIANNA BUSSOLA" userId="4bbd782a-97e6-4254-a8ba-a4d4baca4d58" providerId="ADAL" clId="{5CC3EE7B-2567-48B4-902F-9306AE495636}" dt="2025-10-16T14:12:40.810" v="12850" actId="1035"/>
          <ac:picMkLst>
            <pc:docMk/>
            <pc:sldMk cId="0" sldId="270"/>
            <ac:picMk id="10" creationId="{00000000-0000-0000-0000-000000000000}"/>
          </ac:picMkLst>
        </pc:picChg>
        <pc:picChg chg="add mod">
          <ac:chgData name="ARIANNA BUSSOLA" userId="4bbd782a-97e6-4254-a8ba-a4d4baca4d58" providerId="ADAL" clId="{5CC3EE7B-2567-48B4-902F-9306AE495636}" dt="2025-10-16T14:14:28.556" v="12986" actId="1076"/>
          <ac:picMkLst>
            <pc:docMk/>
            <pc:sldMk cId="0" sldId="270"/>
            <ac:picMk id="17" creationId="{9F5B5565-8423-3DAB-EA30-B02C252A23CA}"/>
          </ac:picMkLst>
        </pc:picChg>
      </pc:sldChg>
      <pc:sldChg chg="addSp delSp modSp mod">
        <pc:chgData name="ARIANNA BUSSOLA" userId="4bbd782a-97e6-4254-a8ba-a4d4baca4d58" providerId="ADAL" clId="{5CC3EE7B-2567-48B4-902F-9306AE495636}" dt="2025-10-16T13:36:39.027" v="10280" actId="1076"/>
        <pc:sldMkLst>
          <pc:docMk/>
          <pc:sldMk cId="0" sldId="271"/>
        </pc:sldMkLst>
        <pc:spChg chg="mod">
          <ac:chgData name="ARIANNA BUSSOLA" userId="4bbd782a-97e6-4254-a8ba-a4d4baca4d58" providerId="ADAL" clId="{5CC3EE7B-2567-48B4-902F-9306AE495636}" dt="2025-10-16T13:12:34.618" v="9319" actId="20577"/>
          <ac:spMkLst>
            <pc:docMk/>
            <pc:sldMk cId="0" sldId="271"/>
            <ac:spMk id="3" creationId="{00000000-0000-0000-0000-000000000000}"/>
          </ac:spMkLst>
        </pc:spChg>
        <pc:spChg chg="add mod">
          <ac:chgData name="ARIANNA BUSSOLA" userId="4bbd782a-97e6-4254-a8ba-a4d4baca4d58" providerId="ADAL" clId="{5CC3EE7B-2567-48B4-902F-9306AE495636}" dt="2025-10-16T13:34:40.239" v="10208" actId="20577"/>
          <ac:spMkLst>
            <pc:docMk/>
            <pc:sldMk cId="0" sldId="271"/>
            <ac:spMk id="23" creationId="{9E89B7BE-274C-6119-15D7-3D7C01EB6914}"/>
          </ac:spMkLst>
        </pc:spChg>
        <pc:spChg chg="add mod">
          <ac:chgData name="ARIANNA BUSSOLA" userId="4bbd782a-97e6-4254-a8ba-a4d4baca4d58" providerId="ADAL" clId="{5CC3EE7B-2567-48B4-902F-9306AE495636}" dt="2025-10-16T13:35:54.637" v="10247" actId="1036"/>
          <ac:spMkLst>
            <pc:docMk/>
            <pc:sldMk cId="0" sldId="271"/>
            <ac:spMk id="24" creationId="{70711CD5-073B-801D-63AA-8C1B82A0243E}"/>
          </ac:spMkLst>
        </pc:spChg>
        <pc:spChg chg="add mod">
          <ac:chgData name="ARIANNA BUSSOLA" userId="4bbd782a-97e6-4254-a8ba-a4d4baca4d58" providerId="ADAL" clId="{5CC3EE7B-2567-48B4-902F-9306AE495636}" dt="2025-10-16T13:36:35.673" v="10279" actId="1076"/>
          <ac:spMkLst>
            <pc:docMk/>
            <pc:sldMk cId="0" sldId="271"/>
            <ac:spMk id="25" creationId="{5DDA4D87-0994-8499-93EB-7E6B730A9381}"/>
          </ac:spMkLst>
        </pc:spChg>
        <pc:spChg chg="add mod">
          <ac:chgData name="ARIANNA BUSSOLA" userId="4bbd782a-97e6-4254-a8ba-a4d4baca4d58" providerId="ADAL" clId="{5CC3EE7B-2567-48B4-902F-9306AE495636}" dt="2025-10-16T13:36:39.027" v="10280" actId="1076"/>
          <ac:spMkLst>
            <pc:docMk/>
            <pc:sldMk cId="0" sldId="271"/>
            <ac:spMk id="47" creationId="{6994B206-DF68-CB83-A1AF-DEB348342A10}"/>
          </ac:spMkLst>
        </pc:spChg>
        <pc:spChg chg="add mod">
          <ac:chgData name="ARIANNA BUSSOLA" userId="4bbd782a-97e6-4254-a8ba-a4d4baca4d58" providerId="ADAL" clId="{5CC3EE7B-2567-48B4-902F-9306AE495636}" dt="2025-10-16T13:36:35.673" v="10279" actId="1076"/>
          <ac:spMkLst>
            <pc:docMk/>
            <pc:sldMk cId="0" sldId="271"/>
            <ac:spMk id="48" creationId="{07E9B684-2954-6633-761B-30A7BC866BD8}"/>
          </ac:spMkLst>
        </pc:spChg>
        <pc:spChg chg="add mod">
          <ac:chgData name="ARIANNA BUSSOLA" userId="4bbd782a-97e6-4254-a8ba-a4d4baca4d58" providerId="ADAL" clId="{5CC3EE7B-2567-48B4-902F-9306AE495636}" dt="2025-10-16T13:35:32.026" v="10221" actId="255"/>
          <ac:spMkLst>
            <pc:docMk/>
            <pc:sldMk cId="0" sldId="271"/>
            <ac:spMk id="68" creationId="{C28CFBAE-0DA2-9851-F35D-94F6A5FD58CF}"/>
          </ac:spMkLst>
        </pc:spChg>
        <pc:cxnChg chg="add mod">
          <ac:chgData name="ARIANNA BUSSOLA" userId="4bbd782a-97e6-4254-a8ba-a4d4baca4d58" providerId="ADAL" clId="{5CC3EE7B-2567-48B4-902F-9306AE495636}" dt="2025-10-16T13:36:35.673" v="10279" actId="1076"/>
          <ac:cxnSpMkLst>
            <pc:docMk/>
            <pc:sldMk cId="0" sldId="271"/>
            <ac:cxnSpMk id="27" creationId="{19833367-1157-52B6-374B-4B88FB14CE1D}"/>
          </ac:cxnSpMkLst>
        </pc:cxnChg>
        <pc:cxnChg chg="add mod">
          <ac:chgData name="ARIANNA BUSSOLA" userId="4bbd782a-97e6-4254-a8ba-a4d4baca4d58" providerId="ADAL" clId="{5CC3EE7B-2567-48B4-902F-9306AE495636}" dt="2025-10-16T13:36:35.673" v="10279" actId="1076"/>
          <ac:cxnSpMkLst>
            <pc:docMk/>
            <pc:sldMk cId="0" sldId="271"/>
            <ac:cxnSpMk id="32" creationId="{8ECD6501-3B92-507C-83EC-DFD0EF042B31}"/>
          </ac:cxnSpMkLst>
        </pc:cxnChg>
        <pc:cxnChg chg="add mod">
          <ac:chgData name="ARIANNA BUSSOLA" userId="4bbd782a-97e6-4254-a8ba-a4d4baca4d58" providerId="ADAL" clId="{5CC3EE7B-2567-48B4-902F-9306AE495636}" dt="2025-10-16T13:36:39.027" v="10280" actId="1076"/>
          <ac:cxnSpMkLst>
            <pc:docMk/>
            <pc:sldMk cId="0" sldId="271"/>
            <ac:cxnSpMk id="35" creationId="{A971ABAC-E5F7-21FC-5921-C6270D6D4474}"/>
          </ac:cxnSpMkLst>
        </pc:cxnChg>
      </pc:sldChg>
      <pc:sldChg chg="del">
        <pc:chgData name="ARIANNA BUSSOLA" userId="4bbd782a-97e6-4254-a8ba-a4d4baca4d58" providerId="ADAL" clId="{5CC3EE7B-2567-48B4-902F-9306AE495636}" dt="2025-10-16T13:10:28.435" v="9247" actId="47"/>
        <pc:sldMkLst>
          <pc:docMk/>
          <pc:sldMk cId="0" sldId="272"/>
        </pc:sldMkLst>
      </pc:sldChg>
      <pc:sldChg chg="add del">
        <pc:chgData name="ARIANNA BUSSOLA" userId="4bbd782a-97e6-4254-a8ba-a4d4baca4d58" providerId="ADAL" clId="{5CC3EE7B-2567-48B4-902F-9306AE495636}" dt="2025-10-16T13:10:32.253" v="9248" actId="47"/>
        <pc:sldMkLst>
          <pc:docMk/>
          <pc:sldMk cId="0" sldId="273"/>
        </pc:sldMkLst>
      </pc:sldChg>
      <pc:sldChg chg="del">
        <pc:chgData name="ARIANNA BUSSOLA" userId="4bbd782a-97e6-4254-a8ba-a4d4baca4d58" providerId="ADAL" clId="{5CC3EE7B-2567-48B4-902F-9306AE495636}" dt="2025-10-16T13:36:55.283" v="10282" actId="47"/>
        <pc:sldMkLst>
          <pc:docMk/>
          <pc:sldMk cId="0" sldId="274"/>
        </pc:sldMkLst>
      </pc:sldChg>
      <pc:sldChg chg="delSp modSp mod">
        <pc:chgData name="ARIANNA BUSSOLA" userId="4bbd782a-97e6-4254-a8ba-a4d4baca4d58" providerId="ADAL" clId="{5CC3EE7B-2567-48B4-902F-9306AE495636}" dt="2025-10-16T14:17:29.933" v="13342" actId="1036"/>
        <pc:sldMkLst>
          <pc:docMk/>
          <pc:sldMk cId="0" sldId="275"/>
        </pc:sldMkLst>
        <pc:spChg chg="mod">
          <ac:chgData name="ARIANNA BUSSOLA" userId="4bbd782a-97e6-4254-a8ba-a4d4baca4d58" providerId="ADAL" clId="{5CC3EE7B-2567-48B4-902F-9306AE495636}" dt="2025-10-16T13:40:13.684" v="10571" actId="1035"/>
          <ac:spMkLst>
            <pc:docMk/>
            <pc:sldMk cId="0" sldId="275"/>
            <ac:spMk id="3" creationId="{00000000-0000-0000-0000-000000000000}"/>
          </ac:spMkLst>
        </pc:spChg>
        <pc:spChg chg="mod">
          <ac:chgData name="ARIANNA BUSSOLA" userId="4bbd782a-97e6-4254-a8ba-a4d4baca4d58" providerId="ADAL" clId="{5CC3EE7B-2567-48B4-902F-9306AE495636}" dt="2025-10-16T13:38:13.128" v="10301" actId="21"/>
          <ac:spMkLst>
            <pc:docMk/>
            <pc:sldMk cId="0" sldId="275"/>
            <ac:spMk id="5" creationId="{00000000-0000-0000-0000-000000000000}"/>
          </ac:spMkLst>
        </pc:spChg>
        <pc:spChg chg="mod">
          <ac:chgData name="ARIANNA BUSSOLA" userId="4bbd782a-97e6-4254-a8ba-a4d4baca4d58" providerId="ADAL" clId="{5CC3EE7B-2567-48B4-902F-9306AE495636}" dt="2025-10-16T14:17:00.521" v="13289" actId="20577"/>
          <ac:spMkLst>
            <pc:docMk/>
            <pc:sldMk cId="0" sldId="275"/>
            <ac:spMk id="6" creationId="{00000000-0000-0000-0000-000000000000}"/>
          </ac:spMkLst>
        </pc:spChg>
        <pc:picChg chg="mod">
          <ac:chgData name="ARIANNA BUSSOLA" userId="4bbd782a-97e6-4254-a8ba-a4d4baca4d58" providerId="ADAL" clId="{5CC3EE7B-2567-48B4-902F-9306AE495636}" dt="2025-10-16T14:17:19.618" v="13309" actId="1036"/>
          <ac:picMkLst>
            <pc:docMk/>
            <pc:sldMk cId="0" sldId="275"/>
            <ac:picMk id="4" creationId="{00000000-0000-0000-0000-000000000000}"/>
          </ac:picMkLst>
        </pc:picChg>
        <pc:picChg chg="mod">
          <ac:chgData name="ARIANNA BUSSOLA" userId="4bbd782a-97e6-4254-a8ba-a4d4baca4d58" providerId="ADAL" clId="{5CC3EE7B-2567-48B4-902F-9306AE495636}" dt="2025-10-16T14:17:23.289" v="13323" actId="1036"/>
          <ac:picMkLst>
            <pc:docMk/>
            <pc:sldMk cId="0" sldId="275"/>
            <ac:picMk id="7" creationId="{00000000-0000-0000-0000-000000000000}"/>
          </ac:picMkLst>
        </pc:picChg>
        <pc:picChg chg="mod">
          <ac:chgData name="ARIANNA BUSSOLA" userId="4bbd782a-97e6-4254-a8ba-a4d4baca4d58" providerId="ADAL" clId="{5CC3EE7B-2567-48B4-902F-9306AE495636}" dt="2025-10-16T14:17:29.933" v="13342" actId="1036"/>
          <ac:picMkLst>
            <pc:docMk/>
            <pc:sldMk cId="0" sldId="275"/>
            <ac:picMk id="10" creationId="{00000000-0000-0000-0000-000000000000}"/>
          </ac:picMkLst>
        </pc:picChg>
        <pc:picChg chg="mod">
          <ac:chgData name="ARIANNA BUSSOLA" userId="4bbd782a-97e6-4254-a8ba-a4d4baca4d58" providerId="ADAL" clId="{5CC3EE7B-2567-48B4-902F-9306AE495636}" dt="2025-10-16T13:37:33.439" v="10288" actId="14100"/>
          <ac:picMkLst>
            <pc:docMk/>
            <pc:sldMk cId="0" sldId="275"/>
            <ac:picMk id="13" creationId="{00000000-0000-0000-0000-000000000000}"/>
          </ac:picMkLst>
        </pc:picChg>
      </pc:sldChg>
      <pc:sldChg chg="addSp delSp modSp mod">
        <pc:chgData name="ARIANNA BUSSOLA" userId="4bbd782a-97e6-4254-a8ba-a4d4baca4d58" providerId="ADAL" clId="{5CC3EE7B-2567-48B4-902F-9306AE495636}" dt="2025-10-16T14:04:10.575" v="12483" actId="1076"/>
        <pc:sldMkLst>
          <pc:docMk/>
          <pc:sldMk cId="0" sldId="276"/>
        </pc:sldMkLst>
        <pc:spChg chg="mod">
          <ac:chgData name="ARIANNA BUSSOLA" userId="4bbd782a-97e6-4254-a8ba-a4d4baca4d58" providerId="ADAL" clId="{5CC3EE7B-2567-48B4-902F-9306AE495636}" dt="2025-10-16T14:04:06.561" v="12482" actId="1035"/>
          <ac:spMkLst>
            <pc:docMk/>
            <pc:sldMk cId="0" sldId="276"/>
            <ac:spMk id="3" creationId="{00000000-0000-0000-0000-000000000000}"/>
          </ac:spMkLst>
        </pc:spChg>
        <pc:graphicFrameChg chg="add mod modGraphic">
          <ac:chgData name="ARIANNA BUSSOLA" userId="4bbd782a-97e6-4254-a8ba-a4d4baca4d58" providerId="ADAL" clId="{5CC3EE7B-2567-48B4-902F-9306AE495636}" dt="2025-10-16T14:04:10.575" v="12483" actId="1076"/>
          <ac:graphicFrameMkLst>
            <pc:docMk/>
            <pc:sldMk cId="0" sldId="276"/>
            <ac:graphicFrameMk id="27" creationId="{E569D72F-36FF-568B-7A09-9394D3E3BB9F}"/>
          </ac:graphicFrameMkLst>
        </pc:graphicFrameChg>
      </pc:sldChg>
      <pc:sldChg chg="del">
        <pc:chgData name="ARIANNA BUSSOLA" userId="4bbd782a-97e6-4254-a8ba-a4d4baca4d58" providerId="ADAL" clId="{5CC3EE7B-2567-48B4-902F-9306AE495636}" dt="2025-10-16T13:58:58.779" v="11858" actId="47"/>
        <pc:sldMkLst>
          <pc:docMk/>
          <pc:sldMk cId="0" sldId="277"/>
        </pc:sldMkLst>
      </pc:sldChg>
      <pc:sldChg chg="del">
        <pc:chgData name="ARIANNA BUSSOLA" userId="4bbd782a-97e6-4254-a8ba-a4d4baca4d58" providerId="ADAL" clId="{5CC3EE7B-2567-48B4-902F-9306AE495636}" dt="2025-10-16T14:04:18.963" v="12484" actId="47"/>
        <pc:sldMkLst>
          <pc:docMk/>
          <pc:sldMk cId="0" sldId="278"/>
        </pc:sldMkLst>
      </pc:sldChg>
      <pc:sldChg chg="del">
        <pc:chgData name="ARIANNA BUSSOLA" userId="4bbd782a-97e6-4254-a8ba-a4d4baca4d58" providerId="ADAL" clId="{5CC3EE7B-2567-48B4-902F-9306AE495636}" dt="2025-10-16T14:04:29.212" v="12485" actId="47"/>
        <pc:sldMkLst>
          <pc:docMk/>
          <pc:sldMk cId="0" sldId="279"/>
        </pc:sldMkLst>
      </pc:sldChg>
      <pc:sldChg chg="addSp delSp modSp del mod">
        <pc:chgData name="ARIANNA BUSSOLA" userId="4bbd782a-97e6-4254-a8ba-a4d4baca4d58" providerId="ADAL" clId="{5CC3EE7B-2567-48B4-902F-9306AE495636}" dt="2025-10-16T14:11:03.178" v="12824" actId="47"/>
        <pc:sldMkLst>
          <pc:docMk/>
          <pc:sldMk cId="0" sldId="280"/>
        </pc:sldMkLst>
      </pc:sldChg>
      <pc:sldChg chg="addSp delSp modSp mod">
        <pc:chgData name="ARIANNA BUSSOLA" userId="4bbd782a-97e6-4254-a8ba-a4d4baca4d58" providerId="ADAL" clId="{5CC3EE7B-2567-48B4-902F-9306AE495636}" dt="2025-10-16T14:34:10.526" v="14072" actId="1036"/>
        <pc:sldMkLst>
          <pc:docMk/>
          <pc:sldMk cId="0" sldId="281"/>
        </pc:sldMkLst>
        <pc:spChg chg="mod">
          <ac:chgData name="ARIANNA BUSSOLA" userId="4bbd782a-97e6-4254-a8ba-a4d4baca4d58" providerId="ADAL" clId="{5CC3EE7B-2567-48B4-902F-9306AE495636}" dt="2025-10-16T14:34:10.526" v="14072" actId="1036"/>
          <ac:spMkLst>
            <pc:docMk/>
            <pc:sldMk cId="0" sldId="281"/>
            <ac:spMk id="3" creationId="{00000000-0000-0000-0000-000000000000}"/>
          </ac:spMkLst>
        </pc:spChg>
      </pc:sldChg>
      <pc:sldChg chg="del">
        <pc:chgData name="ARIANNA BUSSOLA" userId="4bbd782a-97e6-4254-a8ba-a4d4baca4d58" providerId="ADAL" clId="{5CC3EE7B-2567-48B4-902F-9306AE495636}" dt="2025-10-16T14:14:42.553" v="12987" actId="47"/>
        <pc:sldMkLst>
          <pc:docMk/>
          <pc:sldMk cId="0" sldId="283"/>
        </pc:sldMkLst>
      </pc:sldChg>
      <pc:sldChg chg="modSp del mod">
        <pc:chgData name="ARIANNA BUSSOLA" userId="4bbd782a-97e6-4254-a8ba-a4d4baca4d58" providerId="ADAL" clId="{5CC3EE7B-2567-48B4-902F-9306AE495636}" dt="2025-10-16T14:17:36.089" v="13343" actId="47"/>
        <pc:sldMkLst>
          <pc:docMk/>
          <pc:sldMk cId="0" sldId="284"/>
        </pc:sldMkLst>
      </pc:sldChg>
      <pc:sldChg chg="del">
        <pc:chgData name="ARIANNA BUSSOLA" userId="4bbd782a-97e6-4254-a8ba-a4d4baca4d58" providerId="ADAL" clId="{5CC3EE7B-2567-48B4-902F-9306AE495636}" dt="2025-10-14T15:40:06.128" v="1432" actId="47"/>
        <pc:sldMkLst>
          <pc:docMk/>
          <pc:sldMk cId="0" sldId="285"/>
        </pc:sldMkLst>
      </pc:sldChg>
      <pc:sldChg chg="addSp delSp modSp add mod">
        <pc:chgData name="ARIANNA BUSSOLA" userId="4bbd782a-97e6-4254-a8ba-a4d4baca4d58" providerId="ADAL" clId="{5CC3EE7B-2567-48B4-902F-9306AE495636}" dt="2025-10-15T15:48:20.222" v="2094" actId="20577"/>
        <pc:sldMkLst>
          <pc:docMk/>
          <pc:sldMk cId="2427525542" sldId="285"/>
        </pc:sldMkLst>
      </pc:sldChg>
      <pc:sldChg chg="del">
        <pc:chgData name="ARIANNA BUSSOLA" userId="4bbd782a-97e6-4254-a8ba-a4d4baca4d58" providerId="ADAL" clId="{5CC3EE7B-2567-48B4-902F-9306AE495636}" dt="2025-10-15T09:25:31.788" v="1434" actId="47"/>
        <pc:sldMkLst>
          <pc:docMk/>
          <pc:sldMk cId="0" sldId="286"/>
        </pc:sldMkLst>
      </pc:sldChg>
      <pc:sldChg chg="add del">
        <pc:chgData name="ARIANNA BUSSOLA" userId="4bbd782a-97e6-4254-a8ba-a4d4baca4d58" providerId="ADAL" clId="{5CC3EE7B-2567-48B4-902F-9306AE495636}" dt="2025-10-15T09:25:44.709" v="1442" actId="47"/>
        <pc:sldMkLst>
          <pc:docMk/>
          <pc:sldMk cId="2869434306" sldId="286"/>
        </pc:sldMkLst>
      </pc:sldChg>
      <pc:sldChg chg="add ord">
        <pc:chgData name="ARIANNA BUSSOLA" userId="4bbd782a-97e6-4254-a8ba-a4d4baca4d58" providerId="ADAL" clId="{5CC3EE7B-2567-48B4-902F-9306AE495636}" dt="2025-10-15T15:44:43.067" v="2036"/>
        <pc:sldMkLst>
          <pc:docMk/>
          <pc:sldMk cId="3739212533" sldId="290"/>
        </pc:sldMkLst>
      </pc:sldChg>
      <pc:sldChg chg="addSp delSp modSp add mod">
        <pc:chgData name="ARIANNA BUSSOLA" userId="4bbd782a-97e6-4254-a8ba-a4d4baca4d58" providerId="ADAL" clId="{5CC3EE7B-2567-48B4-902F-9306AE495636}" dt="2025-10-15T16:05:00.429" v="2363" actId="22"/>
        <pc:sldMkLst>
          <pc:docMk/>
          <pc:sldMk cId="1651835902" sldId="291"/>
        </pc:sldMkLst>
        <pc:spChg chg="mod">
          <ac:chgData name="ARIANNA BUSSOLA" userId="4bbd782a-97e6-4254-a8ba-a4d4baca4d58" providerId="ADAL" clId="{5CC3EE7B-2567-48B4-902F-9306AE495636}" dt="2025-10-15T16:03:00.512" v="2336" actId="12788"/>
          <ac:spMkLst>
            <pc:docMk/>
            <pc:sldMk cId="1651835902" sldId="291"/>
            <ac:spMk id="2" creationId="{DF3F4014-E868-6C29-EF25-00BB6E604216}"/>
          </ac:spMkLst>
        </pc:spChg>
        <pc:spChg chg="add mod">
          <ac:chgData name="ARIANNA BUSSOLA" userId="4bbd782a-97e6-4254-a8ba-a4d4baca4d58" providerId="ADAL" clId="{5CC3EE7B-2567-48B4-902F-9306AE495636}" dt="2025-10-15T16:03:07.451" v="2356" actId="1035"/>
          <ac:spMkLst>
            <pc:docMk/>
            <pc:sldMk cId="1651835902" sldId="291"/>
            <ac:spMk id="4" creationId="{B1BE5B2A-6CCA-165E-2E5A-00F695D3D3E7}"/>
          </ac:spMkLst>
        </pc:spChg>
        <pc:spChg chg="add mod">
          <ac:chgData name="ARIANNA BUSSOLA" userId="4bbd782a-97e6-4254-a8ba-a4d4baca4d58" providerId="ADAL" clId="{5CC3EE7B-2567-48B4-902F-9306AE495636}" dt="2025-10-15T16:03:07.451" v="2356" actId="1035"/>
          <ac:spMkLst>
            <pc:docMk/>
            <pc:sldMk cId="1651835902" sldId="291"/>
            <ac:spMk id="5" creationId="{8633AF8A-FFAF-566C-75FB-692CA95778AC}"/>
          </ac:spMkLst>
        </pc:spChg>
        <pc:spChg chg="mod">
          <ac:chgData name="ARIANNA BUSSOLA" userId="4bbd782a-97e6-4254-a8ba-a4d4baca4d58" providerId="ADAL" clId="{5CC3EE7B-2567-48B4-902F-9306AE495636}" dt="2025-10-15T16:03:00.512" v="2336" actId="12788"/>
          <ac:spMkLst>
            <pc:docMk/>
            <pc:sldMk cId="1651835902" sldId="291"/>
            <ac:spMk id="6" creationId="{A5D92338-5A4A-FC74-E604-FEADE0D4623A}"/>
          </ac:spMkLst>
        </pc:spChg>
        <pc:spChg chg="mod">
          <ac:chgData name="ARIANNA BUSSOLA" userId="4bbd782a-97e6-4254-a8ba-a4d4baca4d58" providerId="ADAL" clId="{5CC3EE7B-2567-48B4-902F-9306AE495636}" dt="2025-10-15T16:03:00.512" v="2336" actId="12788"/>
          <ac:spMkLst>
            <pc:docMk/>
            <pc:sldMk cId="1651835902" sldId="291"/>
            <ac:spMk id="7" creationId="{C832F950-A99A-4AC7-2D9B-5A0EE385E23E}"/>
          </ac:spMkLst>
        </pc:spChg>
        <pc:spChg chg="add mod ord">
          <ac:chgData name="ARIANNA BUSSOLA" userId="4bbd782a-97e6-4254-a8ba-a4d4baca4d58" providerId="ADAL" clId="{5CC3EE7B-2567-48B4-902F-9306AE495636}" dt="2025-10-15T16:03:07.451" v="2356" actId="1035"/>
          <ac:spMkLst>
            <pc:docMk/>
            <pc:sldMk cId="1651835902" sldId="291"/>
            <ac:spMk id="8" creationId="{C69BD930-9F27-52CA-5B3B-2DB10DAB7169}"/>
          </ac:spMkLst>
        </pc:spChg>
        <pc:spChg chg="add mod">
          <ac:chgData name="ARIANNA BUSSOLA" userId="4bbd782a-97e6-4254-a8ba-a4d4baca4d58" providerId="ADAL" clId="{5CC3EE7B-2567-48B4-902F-9306AE495636}" dt="2025-10-15T16:03:17.517" v="2361" actId="20577"/>
          <ac:spMkLst>
            <pc:docMk/>
            <pc:sldMk cId="1651835902" sldId="291"/>
            <ac:spMk id="9" creationId="{04F22EB6-B81D-020D-3487-98D527A58FCB}"/>
          </ac:spMkLst>
        </pc:spChg>
      </pc:sldChg>
      <pc:sldChg chg="addSp delSp add del mod">
        <pc:chgData name="ARIANNA BUSSOLA" userId="4bbd782a-97e6-4254-a8ba-a4d4baca4d58" providerId="ADAL" clId="{5CC3EE7B-2567-48B4-902F-9306AE495636}" dt="2025-10-15T16:20:37.836" v="2778" actId="47"/>
        <pc:sldMkLst>
          <pc:docMk/>
          <pc:sldMk cId="1658816558" sldId="292"/>
        </pc:sldMkLst>
      </pc:sldChg>
      <pc:sldChg chg="addSp delSp modSp add mod ord">
        <pc:chgData name="ARIANNA BUSSOLA" userId="4bbd782a-97e6-4254-a8ba-a4d4baca4d58" providerId="ADAL" clId="{5CC3EE7B-2567-48B4-902F-9306AE495636}" dt="2025-10-15T16:20:08.115" v="2777"/>
        <pc:sldMkLst>
          <pc:docMk/>
          <pc:sldMk cId="955669426" sldId="293"/>
        </pc:sldMkLst>
        <pc:spChg chg="mod">
          <ac:chgData name="ARIANNA BUSSOLA" userId="4bbd782a-97e6-4254-a8ba-a4d4baca4d58" providerId="ADAL" clId="{5CC3EE7B-2567-48B4-902F-9306AE495636}" dt="2025-10-15T16:17:22.377" v="2744" actId="12788"/>
          <ac:spMkLst>
            <pc:docMk/>
            <pc:sldMk cId="955669426" sldId="293"/>
            <ac:spMk id="7" creationId="{F0CF3D86-6B4A-E879-0CD3-9CAC8CA72804}"/>
          </ac:spMkLst>
        </pc:spChg>
        <pc:graphicFrameChg chg="add mod modGraphic">
          <ac:chgData name="ARIANNA BUSSOLA" userId="4bbd782a-97e6-4254-a8ba-a4d4baca4d58" providerId="ADAL" clId="{5CC3EE7B-2567-48B4-902F-9306AE495636}" dt="2025-10-15T16:20:05.723" v="2775" actId="12788"/>
          <ac:graphicFrameMkLst>
            <pc:docMk/>
            <pc:sldMk cId="955669426" sldId="293"/>
            <ac:graphicFrameMk id="11" creationId="{19E1F852-BAE3-2EA3-306E-9F0D18A1A4EB}"/>
          </ac:graphicFrameMkLst>
        </pc:graphicFrameChg>
      </pc:sldChg>
      <pc:sldChg chg="modSp add">
        <pc:chgData name="ARIANNA BUSSOLA" userId="4bbd782a-97e6-4254-a8ba-a4d4baca4d58" providerId="ADAL" clId="{5CC3EE7B-2567-48B4-902F-9306AE495636}" dt="2025-10-15T16:19:25.125" v="2770" actId="12788"/>
        <pc:sldMkLst>
          <pc:docMk/>
          <pc:sldMk cId="3169291109" sldId="294"/>
        </pc:sldMkLst>
        <pc:graphicFrameChg chg="mod">
          <ac:chgData name="ARIANNA BUSSOLA" userId="4bbd782a-97e6-4254-a8ba-a4d4baca4d58" providerId="ADAL" clId="{5CC3EE7B-2567-48B4-902F-9306AE495636}" dt="2025-10-15T16:19:25.125" v="2770" actId="12788"/>
          <ac:graphicFrameMkLst>
            <pc:docMk/>
            <pc:sldMk cId="3169291109" sldId="294"/>
            <ac:graphicFrameMk id="11" creationId="{60552B2A-84DB-9FFE-C35B-6A6E4674C354}"/>
          </ac:graphicFrameMkLst>
        </pc:graphicFrameChg>
      </pc:sldChg>
      <pc:sldChg chg="modSp add">
        <pc:chgData name="ARIANNA BUSSOLA" userId="4bbd782a-97e6-4254-a8ba-a4d4baca4d58" providerId="ADAL" clId="{5CC3EE7B-2567-48B4-902F-9306AE495636}" dt="2025-10-15T16:19:49.499" v="2773" actId="12788"/>
        <pc:sldMkLst>
          <pc:docMk/>
          <pc:sldMk cId="4222546358" sldId="295"/>
        </pc:sldMkLst>
        <pc:graphicFrameChg chg="mod">
          <ac:chgData name="ARIANNA BUSSOLA" userId="4bbd782a-97e6-4254-a8ba-a4d4baca4d58" providerId="ADAL" clId="{5CC3EE7B-2567-48B4-902F-9306AE495636}" dt="2025-10-15T16:19:49.499" v="2773" actId="12788"/>
          <ac:graphicFrameMkLst>
            <pc:docMk/>
            <pc:sldMk cId="4222546358" sldId="295"/>
            <ac:graphicFrameMk id="11" creationId="{F7114516-D893-15DE-EB79-B5BC800962C3}"/>
          </ac:graphicFrameMkLst>
        </pc:graphicFrameChg>
      </pc:sldChg>
      <pc:sldChg chg="modSp add">
        <pc:chgData name="ARIANNA BUSSOLA" userId="4bbd782a-97e6-4254-a8ba-a4d4baca4d58" providerId="ADAL" clId="{5CC3EE7B-2567-48B4-902F-9306AE495636}" dt="2025-10-16T12:05:34.400" v="8322" actId="20577"/>
        <pc:sldMkLst>
          <pc:docMk/>
          <pc:sldMk cId="551311444" sldId="296"/>
        </pc:sldMkLst>
        <pc:graphicFrameChg chg="mod">
          <ac:chgData name="ARIANNA BUSSOLA" userId="4bbd782a-97e6-4254-a8ba-a4d4baca4d58" providerId="ADAL" clId="{5CC3EE7B-2567-48B4-902F-9306AE495636}" dt="2025-10-16T12:05:34.400" v="8322" actId="20577"/>
          <ac:graphicFrameMkLst>
            <pc:docMk/>
            <pc:sldMk cId="551311444" sldId="296"/>
            <ac:graphicFrameMk id="11" creationId="{0208CAF8-D032-0635-93CF-2F68BE9D10D0}"/>
          </ac:graphicFrameMkLst>
        </pc:graphicFrameChg>
      </pc:sldChg>
      <pc:sldChg chg="modSp add mod">
        <pc:chgData name="ARIANNA BUSSOLA" userId="4bbd782a-97e6-4254-a8ba-a4d4baca4d58" providerId="ADAL" clId="{5CC3EE7B-2567-48B4-902F-9306AE495636}" dt="2025-10-16T11:25:33.615" v="6617" actId="20577"/>
        <pc:sldMkLst>
          <pc:docMk/>
          <pc:sldMk cId="3857526630" sldId="297"/>
        </pc:sldMkLst>
        <pc:spChg chg="mod">
          <ac:chgData name="ARIANNA BUSSOLA" userId="4bbd782a-97e6-4254-a8ba-a4d4baca4d58" providerId="ADAL" clId="{5CC3EE7B-2567-48B4-902F-9306AE495636}" dt="2025-10-15T16:35:53.964" v="3176" actId="1036"/>
          <ac:spMkLst>
            <pc:docMk/>
            <pc:sldMk cId="3857526630" sldId="297"/>
            <ac:spMk id="3" creationId="{1BF8B33A-F4A8-0BB0-8457-53FAB321FBAC}"/>
          </ac:spMkLst>
        </pc:spChg>
        <pc:spChg chg="mod">
          <ac:chgData name="ARIANNA BUSSOLA" userId="4bbd782a-97e6-4254-a8ba-a4d4baca4d58" providerId="ADAL" clId="{5CC3EE7B-2567-48B4-902F-9306AE495636}" dt="2025-10-15T16:40:19.331" v="3593" actId="1035"/>
          <ac:spMkLst>
            <pc:docMk/>
            <pc:sldMk cId="3857526630" sldId="297"/>
            <ac:spMk id="4" creationId="{F0945145-8FA0-8182-D84F-CA79FD1EBAE8}"/>
          </ac:spMkLst>
        </pc:spChg>
        <pc:spChg chg="mod">
          <ac:chgData name="ARIANNA BUSSOLA" userId="4bbd782a-97e6-4254-a8ba-a4d4baca4d58" providerId="ADAL" clId="{5CC3EE7B-2567-48B4-902F-9306AE495636}" dt="2025-10-16T11:25:33.615" v="6617" actId="20577"/>
          <ac:spMkLst>
            <pc:docMk/>
            <pc:sldMk cId="3857526630" sldId="297"/>
            <ac:spMk id="5" creationId="{5C2009C1-B732-6CDF-EAF6-F4C8CE0B6D97}"/>
          </ac:spMkLst>
        </pc:spChg>
      </pc:sldChg>
      <pc:sldChg chg="addSp delSp modSp add mod">
        <pc:chgData name="ARIANNA BUSSOLA" userId="4bbd782a-97e6-4254-a8ba-a4d4baca4d58" providerId="ADAL" clId="{5CC3EE7B-2567-48B4-902F-9306AE495636}" dt="2025-10-16T11:40:48.516" v="7127" actId="12788"/>
        <pc:sldMkLst>
          <pc:docMk/>
          <pc:sldMk cId="1258079318" sldId="298"/>
        </pc:sldMkLst>
        <pc:spChg chg="add mod">
          <ac:chgData name="ARIANNA BUSSOLA" userId="4bbd782a-97e6-4254-a8ba-a4d4baca4d58" providerId="ADAL" clId="{5CC3EE7B-2567-48B4-902F-9306AE495636}" dt="2025-10-15T17:14:58.692" v="5130" actId="12788"/>
          <ac:spMkLst>
            <pc:docMk/>
            <pc:sldMk cId="1258079318" sldId="298"/>
            <ac:spMk id="3" creationId="{9AEE4402-C53D-8F61-E7E7-AEA8C682F828}"/>
          </ac:spMkLst>
        </pc:spChg>
        <pc:spChg chg="add mod">
          <ac:chgData name="ARIANNA BUSSOLA" userId="4bbd782a-97e6-4254-a8ba-a4d4baca4d58" providerId="ADAL" clId="{5CC3EE7B-2567-48B4-902F-9306AE495636}" dt="2025-10-16T11:32:52.722" v="6956" actId="1037"/>
          <ac:spMkLst>
            <pc:docMk/>
            <pc:sldMk cId="1258079318" sldId="298"/>
            <ac:spMk id="4" creationId="{E7B00D4D-6391-31E1-C79E-594D6C76D6F2}"/>
          </ac:spMkLst>
        </pc:spChg>
        <pc:spChg chg="add mod">
          <ac:chgData name="ARIANNA BUSSOLA" userId="4bbd782a-97e6-4254-a8ba-a4d4baca4d58" providerId="ADAL" clId="{5CC3EE7B-2567-48B4-902F-9306AE495636}" dt="2025-10-16T11:40:48.516" v="7127" actId="12788"/>
          <ac:spMkLst>
            <pc:docMk/>
            <pc:sldMk cId="1258079318" sldId="298"/>
            <ac:spMk id="5" creationId="{88BFF373-2F70-7726-CEF1-51EF905DF8D7}"/>
          </ac:spMkLst>
        </pc:spChg>
        <pc:spChg chg="mod">
          <ac:chgData name="ARIANNA BUSSOLA" userId="4bbd782a-97e6-4254-a8ba-a4d4baca4d58" providerId="ADAL" clId="{5CC3EE7B-2567-48B4-902F-9306AE495636}" dt="2025-10-15T17:15:07.951" v="5132" actId="12788"/>
          <ac:spMkLst>
            <pc:docMk/>
            <pc:sldMk cId="1258079318" sldId="298"/>
            <ac:spMk id="6" creationId="{29942FF6-CB0A-1553-358F-C1A092B92ABE}"/>
          </ac:spMkLst>
        </pc:spChg>
        <pc:spChg chg="add mod">
          <ac:chgData name="ARIANNA BUSSOLA" userId="4bbd782a-97e6-4254-a8ba-a4d4baca4d58" providerId="ADAL" clId="{5CC3EE7B-2567-48B4-902F-9306AE495636}" dt="2025-10-16T11:32:52.722" v="6956" actId="1037"/>
          <ac:spMkLst>
            <pc:docMk/>
            <pc:sldMk cId="1258079318" sldId="298"/>
            <ac:spMk id="9" creationId="{CC3E204B-0260-3F7D-6E08-92A6EE3F9F72}"/>
          </ac:spMkLst>
        </pc:spChg>
        <pc:spChg chg="add mod">
          <ac:chgData name="ARIANNA BUSSOLA" userId="4bbd782a-97e6-4254-a8ba-a4d4baca4d58" providerId="ADAL" clId="{5CC3EE7B-2567-48B4-902F-9306AE495636}" dt="2025-10-16T11:38:52.347" v="7115" actId="14100"/>
          <ac:spMkLst>
            <pc:docMk/>
            <pc:sldMk cId="1258079318" sldId="298"/>
            <ac:spMk id="10" creationId="{519B1333-0840-A9A7-1F2D-AF8CCCA3D1D8}"/>
          </ac:spMkLst>
        </pc:spChg>
        <pc:spChg chg="add mod">
          <ac:chgData name="ARIANNA BUSSOLA" userId="4bbd782a-97e6-4254-a8ba-a4d4baca4d58" providerId="ADAL" clId="{5CC3EE7B-2567-48B4-902F-9306AE495636}" dt="2025-10-16T11:07:44.784" v="5494" actId="1076"/>
          <ac:spMkLst>
            <pc:docMk/>
            <pc:sldMk cId="1258079318" sldId="298"/>
            <ac:spMk id="11" creationId="{F80B2723-37D0-A30D-FB43-12B4B31C1927}"/>
          </ac:spMkLst>
        </pc:spChg>
        <pc:spChg chg="add mod">
          <ac:chgData name="ARIANNA BUSSOLA" userId="4bbd782a-97e6-4254-a8ba-a4d4baca4d58" providerId="ADAL" clId="{5CC3EE7B-2567-48B4-902F-9306AE495636}" dt="2025-10-16T11:39:27.353" v="7122" actId="1076"/>
          <ac:spMkLst>
            <pc:docMk/>
            <pc:sldMk cId="1258079318" sldId="298"/>
            <ac:spMk id="12" creationId="{316B51F7-0B82-5FF3-01B9-EB4B752B0933}"/>
          </ac:spMkLst>
        </pc:spChg>
        <pc:picChg chg="add mod">
          <ac:chgData name="ARIANNA BUSSOLA" userId="4bbd782a-97e6-4254-a8ba-a4d4baca4d58" providerId="ADAL" clId="{5CC3EE7B-2567-48B4-902F-9306AE495636}" dt="2025-10-16T11:32:52.722" v="6956" actId="1037"/>
          <ac:picMkLst>
            <pc:docMk/>
            <pc:sldMk cId="1258079318" sldId="298"/>
            <ac:picMk id="2" creationId="{57F2F0F4-1C84-D5FB-8819-477190C5BA04}"/>
          </ac:picMkLst>
        </pc:picChg>
        <pc:picChg chg="add mod modCrop">
          <ac:chgData name="ARIANNA BUSSOLA" userId="4bbd782a-97e6-4254-a8ba-a4d4baca4d58" providerId="ADAL" clId="{5CC3EE7B-2567-48B4-902F-9306AE495636}" dt="2025-10-16T11:39:00.354" v="7116" actId="1076"/>
          <ac:picMkLst>
            <pc:docMk/>
            <pc:sldMk cId="1258079318" sldId="298"/>
            <ac:picMk id="8" creationId="{7CB7DD45-A432-EF26-BD81-CEF0763A4E67}"/>
          </ac:picMkLst>
        </pc:picChg>
        <pc:picChg chg="add mod">
          <ac:chgData name="ARIANNA BUSSOLA" userId="4bbd782a-97e6-4254-a8ba-a4d4baca4d58" providerId="ADAL" clId="{5CC3EE7B-2567-48B4-902F-9306AE495636}" dt="2025-10-16T11:40:48.516" v="7127" actId="12788"/>
          <ac:picMkLst>
            <pc:docMk/>
            <pc:sldMk cId="1258079318" sldId="298"/>
            <ac:picMk id="14" creationId="{E61CF7AB-1DFB-E0F3-4ACC-8CD1DA87FD71}"/>
          </ac:picMkLst>
        </pc:picChg>
      </pc:sldChg>
      <pc:sldChg chg="addSp delSp modSp add del mod">
        <pc:chgData name="ARIANNA BUSSOLA" userId="4bbd782a-97e6-4254-a8ba-a4d4baca4d58" providerId="ADAL" clId="{5CC3EE7B-2567-48B4-902F-9306AE495636}" dt="2025-10-16T11:07:53.683" v="5495" actId="47"/>
        <pc:sldMkLst>
          <pc:docMk/>
          <pc:sldMk cId="105603344" sldId="299"/>
        </pc:sldMkLst>
      </pc:sldChg>
      <pc:sldChg chg="delSp add del mod">
        <pc:chgData name="ARIANNA BUSSOLA" userId="4bbd782a-97e6-4254-a8ba-a4d4baca4d58" providerId="ADAL" clId="{5CC3EE7B-2567-48B4-902F-9306AE495636}" dt="2025-10-16T11:59:22.046" v="7769" actId="47"/>
        <pc:sldMkLst>
          <pc:docMk/>
          <pc:sldMk cId="3580001327" sldId="299"/>
        </pc:sldMkLst>
      </pc:sldChg>
      <pc:sldChg chg="addSp delSp modSp add mod">
        <pc:chgData name="ARIANNA BUSSOLA" userId="4bbd782a-97e6-4254-a8ba-a4d4baca4d58" providerId="ADAL" clId="{5CC3EE7B-2567-48B4-902F-9306AE495636}" dt="2025-10-16T11:21:30.778" v="6548" actId="1076"/>
        <pc:sldMkLst>
          <pc:docMk/>
          <pc:sldMk cId="590957187" sldId="300"/>
        </pc:sldMkLst>
        <pc:spChg chg="mod">
          <ac:chgData name="ARIANNA BUSSOLA" userId="4bbd782a-97e6-4254-a8ba-a4d4baca4d58" providerId="ADAL" clId="{5CC3EE7B-2567-48B4-902F-9306AE495636}" dt="2025-10-16T11:10:28.509" v="5559" actId="20577"/>
          <ac:spMkLst>
            <pc:docMk/>
            <pc:sldMk cId="590957187" sldId="300"/>
            <ac:spMk id="3" creationId="{03584B78-1A68-E62C-3171-4D554CC2FC88}"/>
          </ac:spMkLst>
        </pc:spChg>
        <pc:spChg chg="add mod">
          <ac:chgData name="ARIANNA BUSSOLA" userId="4bbd782a-97e6-4254-a8ba-a4d4baca4d58" providerId="ADAL" clId="{5CC3EE7B-2567-48B4-902F-9306AE495636}" dt="2025-10-16T11:21:30.778" v="6548" actId="1076"/>
          <ac:spMkLst>
            <pc:docMk/>
            <pc:sldMk cId="590957187" sldId="300"/>
            <ac:spMk id="12" creationId="{E3FA69CE-7C31-BAC3-EB8D-B94B64965F85}"/>
          </ac:spMkLst>
        </pc:spChg>
      </pc:sldChg>
      <pc:sldChg chg="add del">
        <pc:chgData name="ARIANNA BUSSOLA" userId="4bbd782a-97e6-4254-a8ba-a4d4baca4d58" providerId="ADAL" clId="{5CC3EE7B-2567-48B4-902F-9306AE495636}" dt="2025-10-15T17:20:36.633" v="5373"/>
        <pc:sldMkLst>
          <pc:docMk/>
          <pc:sldMk cId="3976679356" sldId="300"/>
        </pc:sldMkLst>
      </pc:sldChg>
      <pc:sldChg chg="modSp add mod">
        <pc:chgData name="ARIANNA BUSSOLA" userId="4bbd782a-97e6-4254-a8ba-a4d4baca4d58" providerId="ADAL" clId="{5CC3EE7B-2567-48B4-902F-9306AE495636}" dt="2025-10-16T11:25:44.226" v="6638" actId="20577"/>
        <pc:sldMkLst>
          <pc:docMk/>
          <pc:sldMk cId="2379721814" sldId="301"/>
        </pc:sldMkLst>
        <pc:spChg chg="mod">
          <ac:chgData name="ARIANNA BUSSOLA" userId="4bbd782a-97e6-4254-a8ba-a4d4baca4d58" providerId="ADAL" clId="{5CC3EE7B-2567-48B4-902F-9306AE495636}" dt="2025-10-16T11:25:44.226" v="6638" actId="20577"/>
          <ac:spMkLst>
            <pc:docMk/>
            <pc:sldMk cId="2379721814" sldId="301"/>
            <ac:spMk id="12" creationId="{C1A14D62-258E-E2E1-46D2-DEF185DBE32B}"/>
          </ac:spMkLst>
        </pc:spChg>
      </pc:sldChg>
      <pc:sldChg chg="addSp delSp modSp add mod">
        <pc:chgData name="ARIANNA BUSSOLA" userId="4bbd782a-97e6-4254-a8ba-a4d4baca4d58" providerId="ADAL" clId="{5CC3EE7B-2567-48B4-902F-9306AE495636}" dt="2025-10-16T11:45:18.652" v="7252" actId="1076"/>
        <pc:sldMkLst>
          <pc:docMk/>
          <pc:sldMk cId="882397665" sldId="302"/>
        </pc:sldMkLst>
        <pc:spChg chg="add mod">
          <ac:chgData name="ARIANNA BUSSOLA" userId="4bbd782a-97e6-4254-a8ba-a4d4baca4d58" providerId="ADAL" clId="{5CC3EE7B-2567-48B4-902F-9306AE495636}" dt="2025-10-16T11:45:07.684" v="7249" actId="208"/>
          <ac:spMkLst>
            <pc:docMk/>
            <pc:sldMk cId="882397665" sldId="302"/>
            <ac:spMk id="2" creationId="{73FE87B8-5BF9-48EB-741D-836EDA5EC0E6}"/>
          </ac:spMkLst>
        </pc:spChg>
        <pc:spChg chg="mod">
          <ac:chgData name="ARIANNA BUSSOLA" userId="4bbd782a-97e6-4254-a8ba-a4d4baca4d58" providerId="ADAL" clId="{5CC3EE7B-2567-48B4-902F-9306AE495636}" dt="2025-10-16T11:25:09.843" v="6605" actId="20577"/>
          <ac:spMkLst>
            <pc:docMk/>
            <pc:sldMk cId="882397665" sldId="302"/>
            <ac:spMk id="3" creationId="{DA7BAFF2-D41B-BBDD-C846-4BA303173712}"/>
          </ac:spMkLst>
        </pc:spChg>
        <pc:spChg chg="add mod">
          <ac:chgData name="ARIANNA BUSSOLA" userId="4bbd782a-97e6-4254-a8ba-a4d4baca4d58" providerId="ADAL" clId="{5CC3EE7B-2567-48B4-902F-9306AE495636}" dt="2025-10-16T11:45:13.683" v="7250" actId="1076"/>
          <ac:spMkLst>
            <pc:docMk/>
            <pc:sldMk cId="882397665" sldId="302"/>
            <ac:spMk id="6" creationId="{303408D4-93C6-78E9-4AE8-2CF8649AD37E}"/>
          </ac:spMkLst>
        </pc:spChg>
        <pc:graphicFrameChg chg="add mod modGraphic">
          <ac:chgData name="ARIANNA BUSSOLA" userId="4bbd782a-97e6-4254-a8ba-a4d4baca4d58" providerId="ADAL" clId="{5CC3EE7B-2567-48B4-902F-9306AE495636}" dt="2025-10-16T11:45:18.652" v="7252" actId="1076"/>
          <ac:graphicFrameMkLst>
            <pc:docMk/>
            <pc:sldMk cId="882397665" sldId="302"/>
            <ac:graphicFrameMk id="5" creationId="{26AF2294-1805-7018-3CC1-8B1E0210D73B}"/>
          </ac:graphicFrameMkLst>
        </pc:graphicFrameChg>
        <pc:picChg chg="add mod">
          <ac:chgData name="ARIANNA BUSSOLA" userId="4bbd782a-97e6-4254-a8ba-a4d4baca4d58" providerId="ADAL" clId="{5CC3EE7B-2567-48B4-902F-9306AE495636}" dt="2025-10-16T11:45:15.622" v="7251" actId="1076"/>
          <ac:picMkLst>
            <pc:docMk/>
            <pc:sldMk cId="882397665" sldId="302"/>
            <ac:picMk id="9" creationId="{C612CA1E-1A70-8D64-D38C-EB27BFCCBFFF}"/>
          </ac:picMkLst>
        </pc:picChg>
      </pc:sldChg>
      <pc:sldChg chg="addSp delSp modSp add mod">
        <pc:chgData name="ARIANNA BUSSOLA" userId="4bbd782a-97e6-4254-a8ba-a4d4baca4d58" providerId="ADAL" clId="{5CC3EE7B-2567-48B4-902F-9306AE495636}" dt="2025-10-16T11:48:44.537" v="7358" actId="20577"/>
        <pc:sldMkLst>
          <pc:docMk/>
          <pc:sldMk cId="4163114401" sldId="303"/>
        </pc:sldMkLst>
        <pc:spChg chg="mod">
          <ac:chgData name="ARIANNA BUSSOLA" userId="4bbd782a-97e6-4254-a8ba-a4d4baca4d58" providerId="ADAL" clId="{5CC3EE7B-2567-48B4-902F-9306AE495636}" dt="2025-10-16T11:48:03.610" v="7323" actId="12788"/>
          <ac:spMkLst>
            <pc:docMk/>
            <pc:sldMk cId="4163114401" sldId="303"/>
            <ac:spMk id="6" creationId="{978408A5-FF98-7321-22A4-E27126AAAF26}"/>
          </ac:spMkLst>
        </pc:spChg>
        <pc:spChg chg="add mod">
          <ac:chgData name="ARIANNA BUSSOLA" userId="4bbd782a-97e6-4254-a8ba-a4d4baca4d58" providerId="ADAL" clId="{5CC3EE7B-2567-48B4-902F-9306AE495636}" dt="2025-10-16T11:48:09.733" v="7334" actId="1035"/>
          <ac:spMkLst>
            <pc:docMk/>
            <pc:sldMk cId="4163114401" sldId="303"/>
            <ac:spMk id="7" creationId="{D5BBD86E-E13F-43E0-3FB0-6240C0D875B6}"/>
          </ac:spMkLst>
        </pc:spChg>
        <pc:graphicFrameChg chg="mod modGraphic">
          <ac:chgData name="ARIANNA BUSSOLA" userId="4bbd782a-97e6-4254-a8ba-a4d4baca4d58" providerId="ADAL" clId="{5CC3EE7B-2567-48B4-902F-9306AE495636}" dt="2025-10-16T11:48:44.537" v="7358" actId="20577"/>
          <ac:graphicFrameMkLst>
            <pc:docMk/>
            <pc:sldMk cId="4163114401" sldId="303"/>
            <ac:graphicFrameMk id="5" creationId="{1C04646C-5C1E-30FC-1F7C-6BCA6A3752A6}"/>
          </ac:graphicFrameMkLst>
        </pc:graphicFrameChg>
        <pc:picChg chg="add mod">
          <ac:chgData name="ARIANNA BUSSOLA" userId="4bbd782a-97e6-4254-a8ba-a4d4baca4d58" providerId="ADAL" clId="{5CC3EE7B-2567-48B4-902F-9306AE495636}" dt="2025-10-16T11:48:03.610" v="7323" actId="12788"/>
          <ac:picMkLst>
            <pc:docMk/>
            <pc:sldMk cId="4163114401" sldId="303"/>
            <ac:picMk id="4" creationId="{A5086388-5BA4-CF62-00ED-0F171314854A}"/>
          </ac:picMkLst>
        </pc:picChg>
      </pc:sldChg>
      <pc:sldChg chg="add del">
        <pc:chgData name="ARIANNA BUSSOLA" userId="4bbd782a-97e6-4254-a8ba-a4d4baca4d58" providerId="ADAL" clId="{5CC3EE7B-2567-48B4-902F-9306AE495636}" dt="2025-10-16T11:49:22.208" v="7360" actId="47"/>
        <pc:sldMkLst>
          <pc:docMk/>
          <pc:sldMk cId="3460595863" sldId="304"/>
        </pc:sldMkLst>
      </pc:sldChg>
      <pc:sldChg chg="addSp delSp modSp add del mod ord">
        <pc:chgData name="ARIANNA BUSSOLA" userId="4bbd782a-97e6-4254-a8ba-a4d4baca4d58" providerId="ADAL" clId="{5CC3EE7B-2567-48B4-902F-9306AE495636}" dt="2025-10-16T14:09:27.929" v="12780" actId="47"/>
        <pc:sldMkLst>
          <pc:docMk/>
          <pc:sldMk cId="4026037854" sldId="304"/>
        </pc:sldMkLst>
      </pc:sldChg>
      <pc:sldChg chg="addSp delSp modSp add mod">
        <pc:chgData name="ARIANNA BUSSOLA" userId="4bbd782a-97e6-4254-a8ba-a4d4baca4d58" providerId="ADAL" clId="{5CC3EE7B-2567-48B4-902F-9306AE495636}" dt="2025-10-16T14:10:40.550" v="12823" actId="1076"/>
        <pc:sldMkLst>
          <pc:docMk/>
          <pc:sldMk cId="1873167182" sldId="305"/>
        </pc:sldMkLst>
        <pc:spChg chg="mod">
          <ac:chgData name="ARIANNA BUSSOLA" userId="4bbd782a-97e6-4254-a8ba-a4d4baca4d58" providerId="ADAL" clId="{5CC3EE7B-2567-48B4-902F-9306AE495636}" dt="2025-10-16T14:09:39.773" v="12792" actId="1035"/>
          <ac:spMkLst>
            <pc:docMk/>
            <pc:sldMk cId="1873167182" sldId="305"/>
            <ac:spMk id="2" creationId="{1F23B8B3-C3C2-4796-FA7C-C53D4B9D0FF8}"/>
          </ac:spMkLst>
        </pc:spChg>
        <pc:spChg chg="mod">
          <ac:chgData name="ARIANNA BUSSOLA" userId="4bbd782a-97e6-4254-a8ba-a4d4baca4d58" providerId="ADAL" clId="{5CC3EE7B-2567-48B4-902F-9306AE495636}" dt="2025-10-16T14:09:41.752" v="12799" actId="1035"/>
          <ac:spMkLst>
            <pc:docMk/>
            <pc:sldMk cId="1873167182" sldId="305"/>
            <ac:spMk id="3" creationId="{FD8C89B1-9D37-4A48-9226-A457C7C83FED}"/>
          </ac:spMkLst>
        </pc:spChg>
        <pc:spChg chg="mod">
          <ac:chgData name="ARIANNA BUSSOLA" userId="4bbd782a-97e6-4254-a8ba-a4d4baca4d58" providerId="ADAL" clId="{5CC3EE7B-2567-48B4-902F-9306AE495636}" dt="2025-10-16T14:09:39.773" v="12792" actId="1035"/>
          <ac:spMkLst>
            <pc:docMk/>
            <pc:sldMk cId="1873167182" sldId="305"/>
            <ac:spMk id="6" creationId="{5A29DD43-F4B6-10B2-DB58-E7D3045085C3}"/>
          </ac:spMkLst>
        </pc:spChg>
        <pc:spChg chg="add mod">
          <ac:chgData name="ARIANNA BUSSOLA" userId="4bbd782a-97e6-4254-a8ba-a4d4baca4d58" providerId="ADAL" clId="{5CC3EE7B-2567-48B4-902F-9306AE495636}" dt="2025-10-16T14:10:00.570" v="12814" actId="20577"/>
          <ac:spMkLst>
            <pc:docMk/>
            <pc:sldMk cId="1873167182" sldId="305"/>
            <ac:spMk id="8" creationId="{92F4533F-3526-2CED-3E14-6F949507E17C}"/>
          </ac:spMkLst>
        </pc:spChg>
        <pc:graphicFrameChg chg="mod">
          <ac:chgData name="ARIANNA BUSSOLA" userId="4bbd782a-97e6-4254-a8ba-a4d4baca4d58" providerId="ADAL" clId="{5CC3EE7B-2567-48B4-902F-9306AE495636}" dt="2025-10-16T14:10:29.375" v="12818" actId="1076"/>
          <ac:graphicFrameMkLst>
            <pc:docMk/>
            <pc:sldMk cId="1873167182" sldId="305"/>
            <ac:graphicFrameMk id="5" creationId="{5E940D4F-4E63-7778-6E1D-50CCA7D84939}"/>
          </ac:graphicFrameMkLst>
        </pc:graphicFrameChg>
        <pc:picChg chg="mod">
          <ac:chgData name="ARIANNA BUSSOLA" userId="4bbd782a-97e6-4254-a8ba-a4d4baca4d58" providerId="ADAL" clId="{5CC3EE7B-2567-48B4-902F-9306AE495636}" dt="2025-10-16T14:09:39.773" v="12792" actId="1035"/>
          <ac:picMkLst>
            <pc:docMk/>
            <pc:sldMk cId="1873167182" sldId="305"/>
            <ac:picMk id="4" creationId="{6A1E95CF-6C72-181B-BE0D-EBDA24EAE173}"/>
          </ac:picMkLst>
        </pc:picChg>
        <pc:picChg chg="add mod">
          <ac:chgData name="ARIANNA BUSSOLA" userId="4bbd782a-97e6-4254-a8ba-a4d4baca4d58" providerId="ADAL" clId="{5CC3EE7B-2567-48B4-902F-9306AE495636}" dt="2025-10-16T14:10:40.550" v="12823" actId="1076"/>
          <ac:picMkLst>
            <pc:docMk/>
            <pc:sldMk cId="1873167182" sldId="305"/>
            <ac:picMk id="13" creationId="{036B4581-EF34-44F9-A797-ABCD52BBE54B}"/>
          </ac:picMkLst>
        </pc:picChg>
      </pc:sldChg>
      <pc:sldChg chg="addSp delSp modSp add mod">
        <pc:chgData name="ARIANNA BUSSOLA" userId="4bbd782a-97e6-4254-a8ba-a4d4baca4d58" providerId="ADAL" clId="{5CC3EE7B-2567-48B4-902F-9306AE495636}" dt="2025-10-16T13:36:46.573" v="10281" actId="1076"/>
        <pc:sldMkLst>
          <pc:docMk/>
          <pc:sldMk cId="4263408367" sldId="306"/>
        </pc:sldMkLst>
        <pc:spChg chg="mod">
          <ac:chgData name="ARIANNA BUSSOLA" userId="4bbd782a-97e6-4254-a8ba-a4d4baca4d58" providerId="ADAL" clId="{5CC3EE7B-2567-48B4-902F-9306AE495636}" dt="2025-10-16T13:05:22.199" v="8873" actId="12788"/>
          <ac:spMkLst>
            <pc:docMk/>
            <pc:sldMk cId="4263408367" sldId="306"/>
            <ac:spMk id="3" creationId="{E187F5E3-9743-4C89-143C-CCECD1B72478}"/>
          </ac:spMkLst>
        </pc:spChg>
        <pc:spChg chg="mod">
          <ac:chgData name="ARIANNA BUSSOLA" userId="4bbd782a-97e6-4254-a8ba-a4d4baca4d58" providerId="ADAL" clId="{5CC3EE7B-2567-48B4-902F-9306AE495636}" dt="2025-10-16T13:36:46.573" v="10281" actId="1076"/>
          <ac:spMkLst>
            <pc:docMk/>
            <pc:sldMk cId="4263408367" sldId="306"/>
            <ac:spMk id="12" creationId="{2DBD19F9-885E-4A32-57DF-EFCDD0FF3063}"/>
          </ac:spMkLst>
        </pc:spChg>
      </pc:sldChg>
      <pc:sldChg chg="addSp delSp modSp add mod">
        <pc:chgData name="ARIANNA BUSSOLA" userId="4bbd782a-97e6-4254-a8ba-a4d4baca4d58" providerId="ADAL" clId="{5CC3EE7B-2567-48B4-902F-9306AE495636}" dt="2025-10-16T13:24:38.081" v="9930" actId="6549"/>
        <pc:sldMkLst>
          <pc:docMk/>
          <pc:sldMk cId="1278522234" sldId="307"/>
        </pc:sldMkLst>
        <pc:spChg chg="mod">
          <ac:chgData name="ARIANNA BUSSOLA" userId="4bbd782a-97e6-4254-a8ba-a4d4baca4d58" providerId="ADAL" clId="{5CC3EE7B-2567-48B4-902F-9306AE495636}" dt="2025-10-16T13:12:49.065" v="9355" actId="20577"/>
          <ac:spMkLst>
            <pc:docMk/>
            <pc:sldMk cId="1278522234" sldId="307"/>
            <ac:spMk id="3" creationId="{31B2DF05-2439-0127-DFCD-F5BC6539D83B}"/>
          </ac:spMkLst>
        </pc:spChg>
        <pc:spChg chg="mod">
          <ac:chgData name="ARIANNA BUSSOLA" userId="4bbd782a-97e6-4254-a8ba-a4d4baca4d58" providerId="ADAL" clId="{5CC3EE7B-2567-48B4-902F-9306AE495636}" dt="2025-10-16T13:19:21.429" v="9790" actId="1035"/>
          <ac:spMkLst>
            <pc:docMk/>
            <pc:sldMk cId="1278522234" sldId="307"/>
            <ac:spMk id="4" creationId="{CC1AB282-3485-776C-6860-1BA823BC3B17}"/>
          </ac:spMkLst>
        </pc:spChg>
        <pc:graphicFrameChg chg="add mod modGraphic">
          <ac:chgData name="ARIANNA BUSSOLA" userId="4bbd782a-97e6-4254-a8ba-a4d4baca4d58" providerId="ADAL" clId="{5CC3EE7B-2567-48B4-902F-9306AE495636}" dt="2025-10-16T13:24:38.081" v="9930" actId="6549"/>
          <ac:graphicFrameMkLst>
            <pc:docMk/>
            <pc:sldMk cId="1278522234" sldId="307"/>
            <ac:graphicFrameMk id="9" creationId="{5206968A-B556-8EBB-C5E8-A9835F382821}"/>
          </ac:graphicFrameMkLst>
        </pc:graphicFrameChg>
      </pc:sldChg>
      <pc:sldChg chg="modSp add del mod">
        <pc:chgData name="ARIANNA BUSSOLA" userId="4bbd782a-97e6-4254-a8ba-a4d4baca4d58" providerId="ADAL" clId="{5CC3EE7B-2567-48B4-902F-9306AE495636}" dt="2025-10-16T13:58:56.017" v="11857" actId="47"/>
        <pc:sldMkLst>
          <pc:docMk/>
          <pc:sldMk cId="1519565600" sldId="308"/>
        </pc:sldMkLst>
      </pc:sldChg>
      <pc:sldChg chg="add del">
        <pc:chgData name="ARIANNA BUSSOLA" userId="4bbd782a-97e6-4254-a8ba-a4d4baca4d58" providerId="ADAL" clId="{5CC3EE7B-2567-48B4-902F-9306AE495636}" dt="2025-10-16T13:24:56.061" v="9932" actId="47"/>
        <pc:sldMkLst>
          <pc:docMk/>
          <pc:sldMk cId="2664175541" sldId="308"/>
        </pc:sldMkLst>
      </pc:sldChg>
      <pc:sldChg chg="addSp delSp modSp add mod">
        <pc:chgData name="ARIANNA BUSSOLA" userId="4bbd782a-97e6-4254-a8ba-a4d4baca4d58" providerId="ADAL" clId="{5CC3EE7B-2567-48B4-902F-9306AE495636}" dt="2025-10-16T13:58:49.723" v="11856" actId="1035"/>
        <pc:sldMkLst>
          <pc:docMk/>
          <pc:sldMk cId="446726310" sldId="309"/>
        </pc:sldMkLst>
        <pc:spChg chg="add mod">
          <ac:chgData name="ARIANNA BUSSOLA" userId="4bbd782a-97e6-4254-a8ba-a4d4baca4d58" providerId="ADAL" clId="{5CC3EE7B-2567-48B4-902F-9306AE495636}" dt="2025-10-16T13:58:49.723" v="11856" actId="1035"/>
          <ac:spMkLst>
            <pc:docMk/>
            <pc:sldMk cId="446726310" sldId="309"/>
            <ac:spMk id="7" creationId="{65B4DC39-24D2-9BA8-B9CA-2C9033D0ACF8}"/>
          </ac:spMkLst>
        </pc:spChg>
        <pc:spChg chg="add mod">
          <ac:chgData name="ARIANNA BUSSOLA" userId="4bbd782a-97e6-4254-a8ba-a4d4baca4d58" providerId="ADAL" clId="{5CC3EE7B-2567-48B4-902F-9306AE495636}" dt="2025-10-16T13:58:49.723" v="11856" actId="1035"/>
          <ac:spMkLst>
            <pc:docMk/>
            <pc:sldMk cId="446726310" sldId="309"/>
            <ac:spMk id="8" creationId="{5925E977-0228-49A8-10E1-CD3E6695D858}"/>
          </ac:spMkLst>
        </pc:spChg>
        <pc:picChg chg="add mod modCrop">
          <ac:chgData name="ARIANNA BUSSOLA" userId="4bbd782a-97e6-4254-a8ba-a4d4baca4d58" providerId="ADAL" clId="{5CC3EE7B-2567-48B4-902F-9306AE495636}" dt="2025-10-16T13:58:17.115" v="11807" actId="12789"/>
          <ac:picMkLst>
            <pc:docMk/>
            <pc:sldMk cId="446726310" sldId="309"/>
            <ac:picMk id="2" creationId="{385736F2-5094-BDE8-C672-FB9EA1EA07FF}"/>
          </ac:picMkLst>
        </pc:picChg>
        <pc:picChg chg="add mod modCrop">
          <ac:chgData name="ARIANNA BUSSOLA" userId="4bbd782a-97e6-4254-a8ba-a4d4baca4d58" providerId="ADAL" clId="{5CC3EE7B-2567-48B4-902F-9306AE495636}" dt="2025-10-16T13:58:17.115" v="11807" actId="12789"/>
          <ac:picMkLst>
            <pc:docMk/>
            <pc:sldMk cId="446726310" sldId="309"/>
            <ac:picMk id="4" creationId="{0AA187DB-AB85-2548-B930-9E727D2E8572}"/>
          </ac:picMkLst>
        </pc:picChg>
        <pc:picChg chg="add mod modCrop">
          <ac:chgData name="ARIANNA BUSSOLA" userId="4bbd782a-97e6-4254-a8ba-a4d4baca4d58" providerId="ADAL" clId="{5CC3EE7B-2567-48B4-902F-9306AE495636}" dt="2025-10-16T13:57:13.314" v="11756" actId="1076"/>
          <ac:picMkLst>
            <pc:docMk/>
            <pc:sldMk cId="446726310" sldId="309"/>
            <ac:picMk id="6" creationId="{C8A36195-1356-442F-D7E4-6817F792700E}"/>
          </ac:picMkLst>
        </pc:picChg>
      </pc:sldChg>
      <pc:sldChg chg="add">
        <pc:chgData name="ARIANNA BUSSOLA" userId="4bbd782a-97e6-4254-a8ba-a4d4baca4d58" providerId="ADAL" clId="{5CC3EE7B-2567-48B4-902F-9306AE495636}" dt="2025-10-16T14:26:01.974" v="13599"/>
        <pc:sldMkLst>
          <pc:docMk/>
          <pc:sldMk cId="1140771321" sldId="310"/>
        </pc:sldMkLst>
      </pc:sldChg>
      <pc:sldChg chg="addSp delSp modSp add del mod">
        <pc:chgData name="ARIANNA BUSSOLA" userId="4bbd782a-97e6-4254-a8ba-a4d4baca4d58" providerId="ADAL" clId="{5CC3EE7B-2567-48B4-902F-9306AE495636}" dt="2025-10-16T15:26:41.606" v="15958" actId="47"/>
        <pc:sldMkLst>
          <pc:docMk/>
          <pc:sldMk cId="567547059" sldId="311"/>
        </pc:sldMkLst>
      </pc:sldChg>
      <pc:sldChg chg="modSp add mod">
        <pc:chgData name="ARIANNA BUSSOLA" userId="4bbd782a-97e6-4254-a8ba-a4d4baca4d58" providerId="ADAL" clId="{5CC3EE7B-2567-48B4-902F-9306AE495636}" dt="2025-10-16T15:26:15.867" v="15935"/>
        <pc:sldMkLst>
          <pc:docMk/>
          <pc:sldMk cId="1688372694" sldId="312"/>
        </pc:sldMkLst>
        <pc:spChg chg="mod">
          <ac:chgData name="ARIANNA BUSSOLA" userId="4bbd782a-97e6-4254-a8ba-a4d4baca4d58" providerId="ADAL" clId="{5CC3EE7B-2567-48B4-902F-9306AE495636}" dt="2025-10-16T15:26:15.867" v="15935"/>
          <ac:spMkLst>
            <pc:docMk/>
            <pc:sldMk cId="1688372694" sldId="312"/>
            <ac:spMk id="3" creationId="{77E56A70-6461-A392-4C20-FE6B732A0E7D}"/>
          </ac:spMkLst>
        </pc:spChg>
        <pc:spChg chg="mod">
          <ac:chgData name="ARIANNA BUSSOLA" userId="4bbd782a-97e6-4254-a8ba-a4d4baca4d58" providerId="ADAL" clId="{5CC3EE7B-2567-48B4-902F-9306AE495636}" dt="2025-10-16T15:26:03.632" v="15932" actId="20577"/>
          <ac:spMkLst>
            <pc:docMk/>
            <pc:sldMk cId="1688372694" sldId="312"/>
            <ac:spMk id="22" creationId="{9CA6048C-FEB7-2F35-D48E-45D00E202728}"/>
          </ac:spMkLst>
        </pc:spChg>
      </pc:sldChg>
      <pc:sldChg chg="add ord">
        <pc:chgData name="ARIANNA BUSSOLA" userId="4bbd782a-97e6-4254-a8ba-a4d4baca4d58" providerId="ADAL" clId="{5CC3EE7B-2567-48B4-902F-9306AE495636}" dt="2025-10-16T15:26:46.181" v="15960"/>
        <pc:sldMkLst>
          <pc:docMk/>
          <pc:sldMk cId="490614980" sldId="313"/>
        </pc:sldMkLst>
      </pc:sldChg>
      <pc:sldChg chg="modSp add mod">
        <pc:chgData name="ARIANNA BUSSOLA" userId="4bbd782a-97e6-4254-a8ba-a4d4baca4d58" providerId="ADAL" clId="{5CC3EE7B-2567-48B4-902F-9306AE495636}" dt="2025-10-16T15:26:33.414" v="15957" actId="6549"/>
        <pc:sldMkLst>
          <pc:docMk/>
          <pc:sldMk cId="1141537271" sldId="31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62C3D3-A201-4B2E-ABC1-0B13B017C51E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4884B64-D853-45A1-B77F-608550CE3EB2}">
      <dgm:prSet phldrT="[Testo]" custT="1"/>
      <dgm:spPr/>
      <dgm:t>
        <a:bodyPr/>
        <a:lstStyle/>
        <a:p>
          <a:r>
            <a:rPr lang="it-IT" sz="12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PRE-ELABORAZIONE DEL TESTO</a:t>
          </a:r>
        </a:p>
      </dgm:t>
    </dgm:pt>
    <dgm:pt modelId="{B4E97B67-D90F-4DBE-B92E-C8B7BCCA3A33}" type="parTrans" cxnId="{7E56916E-0E45-4731-B3FF-ACEC0AA28C04}">
      <dgm:prSet/>
      <dgm:spPr/>
      <dgm:t>
        <a:bodyPr/>
        <a:lstStyle/>
        <a:p>
          <a:endParaRPr lang="it-IT"/>
        </a:p>
      </dgm:t>
    </dgm:pt>
    <dgm:pt modelId="{0028D3C0-31F3-44F6-B301-7D7CC84411AF}" type="sibTrans" cxnId="{7E56916E-0E45-4731-B3FF-ACEC0AA28C04}">
      <dgm:prSet/>
      <dgm:spPr/>
      <dgm:t>
        <a:bodyPr/>
        <a:lstStyle/>
        <a:p>
          <a:endParaRPr lang="it-IT"/>
        </a:p>
      </dgm:t>
    </dgm:pt>
    <dgm:pt modelId="{6B4C9747-777B-4511-BB82-DEBEB2CB5374}">
      <dgm:prSet phldrT="[Testo]"/>
      <dgm:spPr/>
      <dgm:t>
        <a:bodyPr/>
        <a:lstStyle/>
        <a:p>
          <a:r>
            <a:rPr lang="it-IT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FEATURE EXTRACTION</a:t>
          </a:r>
        </a:p>
      </dgm:t>
    </dgm:pt>
    <dgm:pt modelId="{55FD9D4A-A6E5-49A2-A79D-EBD0898F7C2A}" type="parTrans" cxnId="{2B925F8F-38CE-44C2-A152-88AAED819119}">
      <dgm:prSet/>
      <dgm:spPr/>
      <dgm:t>
        <a:bodyPr/>
        <a:lstStyle/>
        <a:p>
          <a:endParaRPr lang="it-IT"/>
        </a:p>
      </dgm:t>
    </dgm:pt>
    <dgm:pt modelId="{E800E115-228F-4071-832F-4EA56075983E}" type="sibTrans" cxnId="{2B925F8F-38CE-44C2-A152-88AAED819119}">
      <dgm:prSet/>
      <dgm:spPr/>
      <dgm:t>
        <a:bodyPr/>
        <a:lstStyle/>
        <a:p>
          <a:endParaRPr lang="it-IT"/>
        </a:p>
      </dgm:t>
    </dgm:pt>
    <dgm:pt modelId="{2A7C8DC8-D4D2-45AE-8F15-13B00E28A326}">
      <dgm:prSet phldrT="[Testo]"/>
      <dgm:spPr/>
      <dgm:t>
        <a:bodyPr/>
        <a:lstStyle/>
        <a:p>
          <a:r>
            <a:rPr lang="it-IT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APPLICAZIONE MODELLI ML/NLP</a:t>
          </a:r>
        </a:p>
      </dgm:t>
    </dgm:pt>
    <dgm:pt modelId="{D95D3CF8-EC5A-40D0-A90B-6C3638E2B56E}" type="parTrans" cxnId="{DCAA432D-6D66-4E15-A26F-C91B69589732}">
      <dgm:prSet/>
      <dgm:spPr/>
      <dgm:t>
        <a:bodyPr/>
        <a:lstStyle/>
        <a:p>
          <a:endParaRPr lang="it-IT"/>
        </a:p>
      </dgm:t>
    </dgm:pt>
    <dgm:pt modelId="{5ABA3CCF-7BF5-4018-A8F5-73AC7EA99084}" type="sibTrans" cxnId="{DCAA432D-6D66-4E15-A26F-C91B69589732}">
      <dgm:prSet/>
      <dgm:spPr/>
      <dgm:t>
        <a:bodyPr/>
        <a:lstStyle/>
        <a:p>
          <a:endParaRPr lang="it-IT"/>
        </a:p>
      </dgm:t>
    </dgm:pt>
    <dgm:pt modelId="{E2DE9605-C5C5-432E-9413-FDB98DD159FB}" type="pres">
      <dgm:prSet presAssocID="{A262C3D3-A201-4B2E-ABC1-0B13B017C51E}" presName="Name0" presStyleCnt="0">
        <dgm:presLayoutVars>
          <dgm:dir/>
          <dgm:animOne val="branch"/>
          <dgm:animLvl val="lvl"/>
        </dgm:presLayoutVars>
      </dgm:prSet>
      <dgm:spPr/>
    </dgm:pt>
    <dgm:pt modelId="{6003E412-C196-456A-84CB-8604D7813DDC}" type="pres">
      <dgm:prSet presAssocID="{64884B64-D853-45A1-B77F-608550CE3EB2}" presName="chaos" presStyleCnt="0"/>
      <dgm:spPr/>
    </dgm:pt>
    <dgm:pt modelId="{4F2351EE-455F-4DDB-A5FA-1EEB8E692E29}" type="pres">
      <dgm:prSet presAssocID="{64884B64-D853-45A1-B77F-608550CE3EB2}" presName="parTx1" presStyleLbl="revTx" presStyleIdx="0" presStyleCnt="2"/>
      <dgm:spPr/>
    </dgm:pt>
    <dgm:pt modelId="{4F28C12B-A733-4A1F-8A9E-3F5B223C2497}" type="pres">
      <dgm:prSet presAssocID="{64884B64-D853-45A1-B77F-608550CE3EB2}" presName="c1" presStyleLbl="node1" presStyleIdx="0" presStyleCnt="19"/>
      <dgm:spPr/>
    </dgm:pt>
    <dgm:pt modelId="{B29B429D-B5D4-4512-9B4E-345A157EB6BC}" type="pres">
      <dgm:prSet presAssocID="{64884B64-D853-45A1-B77F-608550CE3EB2}" presName="c2" presStyleLbl="node1" presStyleIdx="1" presStyleCnt="19"/>
      <dgm:spPr/>
    </dgm:pt>
    <dgm:pt modelId="{2428BD55-6784-4331-ABC7-9D96342B10D4}" type="pres">
      <dgm:prSet presAssocID="{64884B64-D853-45A1-B77F-608550CE3EB2}" presName="c3" presStyleLbl="node1" presStyleIdx="2" presStyleCnt="19"/>
      <dgm:spPr/>
    </dgm:pt>
    <dgm:pt modelId="{A897D6ED-540D-4A64-81AE-876CEE87291C}" type="pres">
      <dgm:prSet presAssocID="{64884B64-D853-45A1-B77F-608550CE3EB2}" presName="c4" presStyleLbl="node1" presStyleIdx="3" presStyleCnt="19"/>
      <dgm:spPr/>
    </dgm:pt>
    <dgm:pt modelId="{4A6A3C53-89F8-438B-A9FD-28474B309801}" type="pres">
      <dgm:prSet presAssocID="{64884B64-D853-45A1-B77F-608550CE3EB2}" presName="c5" presStyleLbl="node1" presStyleIdx="4" presStyleCnt="19"/>
      <dgm:spPr/>
    </dgm:pt>
    <dgm:pt modelId="{17AD72C0-D8A2-4754-90A6-5D484717BCAC}" type="pres">
      <dgm:prSet presAssocID="{64884B64-D853-45A1-B77F-608550CE3EB2}" presName="c6" presStyleLbl="node1" presStyleIdx="5" presStyleCnt="19"/>
      <dgm:spPr/>
    </dgm:pt>
    <dgm:pt modelId="{376D8CE4-1D00-4921-9C8E-EDF7E9246649}" type="pres">
      <dgm:prSet presAssocID="{64884B64-D853-45A1-B77F-608550CE3EB2}" presName="c7" presStyleLbl="node1" presStyleIdx="6" presStyleCnt="19"/>
      <dgm:spPr/>
    </dgm:pt>
    <dgm:pt modelId="{A5ACC972-CF8F-4E09-A95B-4C3BAD296663}" type="pres">
      <dgm:prSet presAssocID="{64884B64-D853-45A1-B77F-608550CE3EB2}" presName="c8" presStyleLbl="node1" presStyleIdx="7" presStyleCnt="19"/>
      <dgm:spPr/>
    </dgm:pt>
    <dgm:pt modelId="{63F8164E-3E53-46B5-9284-B26ACAEEBAF5}" type="pres">
      <dgm:prSet presAssocID="{64884B64-D853-45A1-B77F-608550CE3EB2}" presName="c9" presStyleLbl="node1" presStyleIdx="8" presStyleCnt="19"/>
      <dgm:spPr/>
    </dgm:pt>
    <dgm:pt modelId="{73EBF523-2227-478D-A657-2E6925F387A6}" type="pres">
      <dgm:prSet presAssocID="{64884B64-D853-45A1-B77F-608550CE3EB2}" presName="c10" presStyleLbl="node1" presStyleIdx="9" presStyleCnt="19"/>
      <dgm:spPr/>
    </dgm:pt>
    <dgm:pt modelId="{89A02F35-D677-41DF-A9E4-98837D220AA2}" type="pres">
      <dgm:prSet presAssocID="{64884B64-D853-45A1-B77F-608550CE3EB2}" presName="c11" presStyleLbl="node1" presStyleIdx="10" presStyleCnt="19"/>
      <dgm:spPr/>
    </dgm:pt>
    <dgm:pt modelId="{970E3C7C-D6B5-44B8-A420-3CD35F0EC6EF}" type="pres">
      <dgm:prSet presAssocID="{64884B64-D853-45A1-B77F-608550CE3EB2}" presName="c12" presStyleLbl="node1" presStyleIdx="11" presStyleCnt="19"/>
      <dgm:spPr/>
    </dgm:pt>
    <dgm:pt modelId="{9D893E3B-3898-4437-8AA8-7C0A8D1D99E0}" type="pres">
      <dgm:prSet presAssocID="{64884B64-D853-45A1-B77F-608550CE3EB2}" presName="c13" presStyleLbl="node1" presStyleIdx="12" presStyleCnt="19"/>
      <dgm:spPr/>
    </dgm:pt>
    <dgm:pt modelId="{0A209B49-0034-4E32-90A8-78DECE84282A}" type="pres">
      <dgm:prSet presAssocID="{64884B64-D853-45A1-B77F-608550CE3EB2}" presName="c14" presStyleLbl="node1" presStyleIdx="13" presStyleCnt="19"/>
      <dgm:spPr/>
    </dgm:pt>
    <dgm:pt modelId="{DF7B1151-8D53-426F-BD4F-BD8931F67303}" type="pres">
      <dgm:prSet presAssocID="{64884B64-D853-45A1-B77F-608550CE3EB2}" presName="c15" presStyleLbl="node1" presStyleIdx="14" presStyleCnt="19"/>
      <dgm:spPr/>
    </dgm:pt>
    <dgm:pt modelId="{D13A91EC-CA1D-41BD-86D9-D6A08ECBB301}" type="pres">
      <dgm:prSet presAssocID="{64884B64-D853-45A1-B77F-608550CE3EB2}" presName="c16" presStyleLbl="node1" presStyleIdx="15" presStyleCnt="19"/>
      <dgm:spPr/>
    </dgm:pt>
    <dgm:pt modelId="{2028821A-AF66-40BD-9D84-3204EE09341A}" type="pres">
      <dgm:prSet presAssocID="{64884B64-D853-45A1-B77F-608550CE3EB2}" presName="c17" presStyleLbl="node1" presStyleIdx="16" presStyleCnt="19"/>
      <dgm:spPr/>
    </dgm:pt>
    <dgm:pt modelId="{61401E3C-F6B3-4BD3-BD55-0A3488BB12BC}" type="pres">
      <dgm:prSet presAssocID="{64884B64-D853-45A1-B77F-608550CE3EB2}" presName="c18" presStyleLbl="node1" presStyleIdx="17" presStyleCnt="19"/>
      <dgm:spPr/>
    </dgm:pt>
    <dgm:pt modelId="{AB0C4548-EE09-49C3-A78C-2664284C074E}" type="pres">
      <dgm:prSet presAssocID="{0028D3C0-31F3-44F6-B301-7D7CC84411AF}" presName="chevronComposite1" presStyleCnt="0"/>
      <dgm:spPr/>
    </dgm:pt>
    <dgm:pt modelId="{7774EFCD-B518-4AB8-8621-EA32328FDB58}" type="pres">
      <dgm:prSet presAssocID="{0028D3C0-31F3-44F6-B301-7D7CC84411AF}" presName="chevron1" presStyleLbl="sibTrans2D1" presStyleIdx="0" presStyleCnt="2"/>
      <dgm:spPr/>
    </dgm:pt>
    <dgm:pt modelId="{815EDD7F-D50E-4CB0-9BAE-DB02A78DDEE4}" type="pres">
      <dgm:prSet presAssocID="{0028D3C0-31F3-44F6-B301-7D7CC84411AF}" presName="spChevron1" presStyleCnt="0"/>
      <dgm:spPr/>
    </dgm:pt>
    <dgm:pt modelId="{6868C6BE-3E78-4186-9A69-07FE0FABE6E9}" type="pres">
      <dgm:prSet presAssocID="{6B4C9747-777B-4511-BB82-DEBEB2CB5374}" presName="middle" presStyleCnt="0"/>
      <dgm:spPr/>
    </dgm:pt>
    <dgm:pt modelId="{95EC0A57-39D6-4788-A079-FF2BF1E728DD}" type="pres">
      <dgm:prSet presAssocID="{6B4C9747-777B-4511-BB82-DEBEB2CB5374}" presName="parTxMid" presStyleLbl="revTx" presStyleIdx="1" presStyleCnt="2"/>
      <dgm:spPr/>
    </dgm:pt>
    <dgm:pt modelId="{6CFD6709-D2F2-439D-95D2-CA2014614756}" type="pres">
      <dgm:prSet presAssocID="{6B4C9747-777B-4511-BB82-DEBEB2CB5374}" presName="spMid" presStyleCnt="0"/>
      <dgm:spPr/>
    </dgm:pt>
    <dgm:pt modelId="{01A5EF6E-84D8-4D48-B928-DF1D82ECD29A}" type="pres">
      <dgm:prSet presAssocID="{E800E115-228F-4071-832F-4EA56075983E}" presName="chevronComposite1" presStyleCnt="0"/>
      <dgm:spPr/>
    </dgm:pt>
    <dgm:pt modelId="{F902056B-1862-404B-847B-F16E243B1302}" type="pres">
      <dgm:prSet presAssocID="{E800E115-228F-4071-832F-4EA56075983E}" presName="chevron1" presStyleLbl="sibTrans2D1" presStyleIdx="1" presStyleCnt="2"/>
      <dgm:spPr/>
    </dgm:pt>
    <dgm:pt modelId="{9BAF3844-243F-4AB4-A4F0-DD7CA9C7D912}" type="pres">
      <dgm:prSet presAssocID="{E800E115-228F-4071-832F-4EA56075983E}" presName="spChevron1" presStyleCnt="0"/>
      <dgm:spPr/>
    </dgm:pt>
    <dgm:pt modelId="{49EC3E70-58EF-4AB4-B38D-FFA2933DEE2A}" type="pres">
      <dgm:prSet presAssocID="{2A7C8DC8-D4D2-45AE-8F15-13B00E28A326}" presName="last" presStyleCnt="0"/>
      <dgm:spPr/>
    </dgm:pt>
    <dgm:pt modelId="{6693257D-CD72-48B7-AEE6-34B26B27C40A}" type="pres">
      <dgm:prSet presAssocID="{2A7C8DC8-D4D2-45AE-8F15-13B00E28A326}" presName="circleTx" presStyleLbl="node1" presStyleIdx="18" presStyleCnt="19"/>
      <dgm:spPr/>
    </dgm:pt>
    <dgm:pt modelId="{C8014885-DFA6-44D9-86F3-34ECBC92B62E}" type="pres">
      <dgm:prSet presAssocID="{2A7C8DC8-D4D2-45AE-8F15-13B00E28A326}" presName="spN" presStyleCnt="0"/>
      <dgm:spPr/>
    </dgm:pt>
  </dgm:ptLst>
  <dgm:cxnLst>
    <dgm:cxn modelId="{1C574601-7AEC-49D5-A5BD-973ECB9D230A}" type="presOf" srcId="{64884B64-D853-45A1-B77F-608550CE3EB2}" destId="{4F2351EE-455F-4DDB-A5FA-1EEB8E692E29}" srcOrd="0" destOrd="0" presId="urn:microsoft.com/office/officeart/2009/3/layout/RandomtoResultProcess"/>
    <dgm:cxn modelId="{59DE211C-7A10-43ED-9068-8951BF585F9A}" type="presOf" srcId="{6B4C9747-777B-4511-BB82-DEBEB2CB5374}" destId="{95EC0A57-39D6-4788-A079-FF2BF1E728DD}" srcOrd="0" destOrd="0" presId="urn:microsoft.com/office/officeart/2009/3/layout/RandomtoResultProcess"/>
    <dgm:cxn modelId="{DCAA432D-6D66-4E15-A26F-C91B69589732}" srcId="{A262C3D3-A201-4B2E-ABC1-0B13B017C51E}" destId="{2A7C8DC8-D4D2-45AE-8F15-13B00E28A326}" srcOrd="2" destOrd="0" parTransId="{D95D3CF8-EC5A-40D0-A90B-6C3638E2B56E}" sibTransId="{5ABA3CCF-7BF5-4018-A8F5-73AC7EA99084}"/>
    <dgm:cxn modelId="{7E56916E-0E45-4731-B3FF-ACEC0AA28C04}" srcId="{A262C3D3-A201-4B2E-ABC1-0B13B017C51E}" destId="{64884B64-D853-45A1-B77F-608550CE3EB2}" srcOrd="0" destOrd="0" parTransId="{B4E97B67-D90F-4DBE-B92E-C8B7BCCA3A33}" sibTransId="{0028D3C0-31F3-44F6-B301-7D7CC84411AF}"/>
    <dgm:cxn modelId="{ACAC4E8A-BEF8-4D44-8AD2-E7AB8FFB2FDF}" type="presOf" srcId="{A262C3D3-A201-4B2E-ABC1-0B13B017C51E}" destId="{E2DE9605-C5C5-432E-9413-FDB98DD159FB}" srcOrd="0" destOrd="0" presId="urn:microsoft.com/office/officeart/2009/3/layout/RandomtoResultProcess"/>
    <dgm:cxn modelId="{2B925F8F-38CE-44C2-A152-88AAED819119}" srcId="{A262C3D3-A201-4B2E-ABC1-0B13B017C51E}" destId="{6B4C9747-777B-4511-BB82-DEBEB2CB5374}" srcOrd="1" destOrd="0" parTransId="{55FD9D4A-A6E5-49A2-A79D-EBD0898F7C2A}" sibTransId="{E800E115-228F-4071-832F-4EA56075983E}"/>
    <dgm:cxn modelId="{2075BD94-169E-4424-A07C-8BEF87C4FB8B}" type="presOf" srcId="{2A7C8DC8-D4D2-45AE-8F15-13B00E28A326}" destId="{6693257D-CD72-48B7-AEE6-34B26B27C40A}" srcOrd="0" destOrd="0" presId="urn:microsoft.com/office/officeart/2009/3/layout/RandomtoResultProcess"/>
    <dgm:cxn modelId="{D2AEBA18-4087-48DF-99FE-C172C31DC777}" type="presParOf" srcId="{E2DE9605-C5C5-432E-9413-FDB98DD159FB}" destId="{6003E412-C196-456A-84CB-8604D7813DDC}" srcOrd="0" destOrd="0" presId="urn:microsoft.com/office/officeart/2009/3/layout/RandomtoResultProcess"/>
    <dgm:cxn modelId="{75010701-2847-4DC0-8699-E91719AFAA51}" type="presParOf" srcId="{6003E412-C196-456A-84CB-8604D7813DDC}" destId="{4F2351EE-455F-4DDB-A5FA-1EEB8E692E29}" srcOrd="0" destOrd="0" presId="urn:microsoft.com/office/officeart/2009/3/layout/RandomtoResultProcess"/>
    <dgm:cxn modelId="{10D89D39-481E-41FA-B1A6-82FCCBB2D959}" type="presParOf" srcId="{6003E412-C196-456A-84CB-8604D7813DDC}" destId="{4F28C12B-A733-4A1F-8A9E-3F5B223C2497}" srcOrd="1" destOrd="0" presId="urn:microsoft.com/office/officeart/2009/3/layout/RandomtoResultProcess"/>
    <dgm:cxn modelId="{C174AB73-CBB7-4674-AFE4-FDB63B3213C5}" type="presParOf" srcId="{6003E412-C196-456A-84CB-8604D7813DDC}" destId="{B29B429D-B5D4-4512-9B4E-345A157EB6BC}" srcOrd="2" destOrd="0" presId="urn:microsoft.com/office/officeart/2009/3/layout/RandomtoResultProcess"/>
    <dgm:cxn modelId="{AEE2B060-19CA-4E38-8EA2-BA100244DCA1}" type="presParOf" srcId="{6003E412-C196-456A-84CB-8604D7813DDC}" destId="{2428BD55-6784-4331-ABC7-9D96342B10D4}" srcOrd="3" destOrd="0" presId="urn:microsoft.com/office/officeart/2009/3/layout/RandomtoResultProcess"/>
    <dgm:cxn modelId="{B9B85874-7F87-47D1-BE03-D9CD89968C37}" type="presParOf" srcId="{6003E412-C196-456A-84CB-8604D7813DDC}" destId="{A897D6ED-540D-4A64-81AE-876CEE87291C}" srcOrd="4" destOrd="0" presId="urn:microsoft.com/office/officeart/2009/3/layout/RandomtoResultProcess"/>
    <dgm:cxn modelId="{C12D5E8B-9B3C-4794-9079-8C86F4DF11C8}" type="presParOf" srcId="{6003E412-C196-456A-84CB-8604D7813DDC}" destId="{4A6A3C53-89F8-438B-A9FD-28474B309801}" srcOrd="5" destOrd="0" presId="urn:microsoft.com/office/officeart/2009/3/layout/RandomtoResultProcess"/>
    <dgm:cxn modelId="{82236571-F661-4F43-88D9-9F6A3C0B4840}" type="presParOf" srcId="{6003E412-C196-456A-84CB-8604D7813DDC}" destId="{17AD72C0-D8A2-4754-90A6-5D484717BCAC}" srcOrd="6" destOrd="0" presId="urn:microsoft.com/office/officeart/2009/3/layout/RandomtoResultProcess"/>
    <dgm:cxn modelId="{1123B876-C585-4026-AFBF-E9A9ECC66C56}" type="presParOf" srcId="{6003E412-C196-456A-84CB-8604D7813DDC}" destId="{376D8CE4-1D00-4921-9C8E-EDF7E9246649}" srcOrd="7" destOrd="0" presId="urn:microsoft.com/office/officeart/2009/3/layout/RandomtoResultProcess"/>
    <dgm:cxn modelId="{E48CA960-7927-40E5-BE68-5475743457CE}" type="presParOf" srcId="{6003E412-C196-456A-84CB-8604D7813DDC}" destId="{A5ACC972-CF8F-4E09-A95B-4C3BAD296663}" srcOrd="8" destOrd="0" presId="urn:microsoft.com/office/officeart/2009/3/layout/RandomtoResultProcess"/>
    <dgm:cxn modelId="{D1B26EED-A823-4026-B0D2-C03170302E02}" type="presParOf" srcId="{6003E412-C196-456A-84CB-8604D7813DDC}" destId="{63F8164E-3E53-46B5-9284-B26ACAEEBAF5}" srcOrd="9" destOrd="0" presId="urn:microsoft.com/office/officeart/2009/3/layout/RandomtoResultProcess"/>
    <dgm:cxn modelId="{B69B1674-D027-457F-8410-81F3EC4880E9}" type="presParOf" srcId="{6003E412-C196-456A-84CB-8604D7813DDC}" destId="{73EBF523-2227-478D-A657-2E6925F387A6}" srcOrd="10" destOrd="0" presId="urn:microsoft.com/office/officeart/2009/3/layout/RandomtoResultProcess"/>
    <dgm:cxn modelId="{C335F241-1474-4D03-BBE4-4F1568A4CE5F}" type="presParOf" srcId="{6003E412-C196-456A-84CB-8604D7813DDC}" destId="{89A02F35-D677-41DF-A9E4-98837D220AA2}" srcOrd="11" destOrd="0" presId="urn:microsoft.com/office/officeart/2009/3/layout/RandomtoResultProcess"/>
    <dgm:cxn modelId="{A161D1FB-E600-4195-AFEE-AAE44BD37D29}" type="presParOf" srcId="{6003E412-C196-456A-84CB-8604D7813DDC}" destId="{970E3C7C-D6B5-44B8-A420-3CD35F0EC6EF}" srcOrd="12" destOrd="0" presId="urn:microsoft.com/office/officeart/2009/3/layout/RandomtoResultProcess"/>
    <dgm:cxn modelId="{0E18186B-9073-449F-A992-E51332C57A4C}" type="presParOf" srcId="{6003E412-C196-456A-84CB-8604D7813DDC}" destId="{9D893E3B-3898-4437-8AA8-7C0A8D1D99E0}" srcOrd="13" destOrd="0" presId="urn:microsoft.com/office/officeart/2009/3/layout/RandomtoResultProcess"/>
    <dgm:cxn modelId="{49453773-C9C1-4D37-AD84-D75B73DC3D48}" type="presParOf" srcId="{6003E412-C196-456A-84CB-8604D7813DDC}" destId="{0A209B49-0034-4E32-90A8-78DECE84282A}" srcOrd="14" destOrd="0" presId="urn:microsoft.com/office/officeart/2009/3/layout/RandomtoResultProcess"/>
    <dgm:cxn modelId="{BA354D30-D6AD-408A-8D63-91906D296061}" type="presParOf" srcId="{6003E412-C196-456A-84CB-8604D7813DDC}" destId="{DF7B1151-8D53-426F-BD4F-BD8931F67303}" srcOrd="15" destOrd="0" presId="urn:microsoft.com/office/officeart/2009/3/layout/RandomtoResultProcess"/>
    <dgm:cxn modelId="{592AD992-D756-4E11-AD57-48F3984342A7}" type="presParOf" srcId="{6003E412-C196-456A-84CB-8604D7813DDC}" destId="{D13A91EC-CA1D-41BD-86D9-D6A08ECBB301}" srcOrd="16" destOrd="0" presId="urn:microsoft.com/office/officeart/2009/3/layout/RandomtoResultProcess"/>
    <dgm:cxn modelId="{ECB7E87E-4C5F-4247-82EE-80FD38470F32}" type="presParOf" srcId="{6003E412-C196-456A-84CB-8604D7813DDC}" destId="{2028821A-AF66-40BD-9D84-3204EE09341A}" srcOrd="17" destOrd="0" presId="urn:microsoft.com/office/officeart/2009/3/layout/RandomtoResultProcess"/>
    <dgm:cxn modelId="{BA3FA37C-8C3F-48CA-95CD-20D206E08249}" type="presParOf" srcId="{6003E412-C196-456A-84CB-8604D7813DDC}" destId="{61401E3C-F6B3-4BD3-BD55-0A3488BB12BC}" srcOrd="18" destOrd="0" presId="urn:microsoft.com/office/officeart/2009/3/layout/RandomtoResultProcess"/>
    <dgm:cxn modelId="{E433A312-FBAF-46B5-8DEB-789057A52A58}" type="presParOf" srcId="{E2DE9605-C5C5-432E-9413-FDB98DD159FB}" destId="{AB0C4548-EE09-49C3-A78C-2664284C074E}" srcOrd="1" destOrd="0" presId="urn:microsoft.com/office/officeart/2009/3/layout/RandomtoResultProcess"/>
    <dgm:cxn modelId="{69A7972B-A88B-4299-A68C-BD0801AF40D5}" type="presParOf" srcId="{AB0C4548-EE09-49C3-A78C-2664284C074E}" destId="{7774EFCD-B518-4AB8-8621-EA32328FDB58}" srcOrd="0" destOrd="0" presId="urn:microsoft.com/office/officeart/2009/3/layout/RandomtoResultProcess"/>
    <dgm:cxn modelId="{68F9ED2B-0FC1-4DAE-9472-F36469A9D2AF}" type="presParOf" srcId="{AB0C4548-EE09-49C3-A78C-2664284C074E}" destId="{815EDD7F-D50E-4CB0-9BAE-DB02A78DDEE4}" srcOrd="1" destOrd="0" presId="urn:microsoft.com/office/officeart/2009/3/layout/RandomtoResultProcess"/>
    <dgm:cxn modelId="{77FE40A6-3665-470C-BC1E-7CDE7DED08AE}" type="presParOf" srcId="{E2DE9605-C5C5-432E-9413-FDB98DD159FB}" destId="{6868C6BE-3E78-4186-9A69-07FE0FABE6E9}" srcOrd="2" destOrd="0" presId="urn:microsoft.com/office/officeart/2009/3/layout/RandomtoResultProcess"/>
    <dgm:cxn modelId="{E18F0170-F79F-43C5-93DC-B2FF8398339D}" type="presParOf" srcId="{6868C6BE-3E78-4186-9A69-07FE0FABE6E9}" destId="{95EC0A57-39D6-4788-A079-FF2BF1E728DD}" srcOrd="0" destOrd="0" presId="urn:microsoft.com/office/officeart/2009/3/layout/RandomtoResultProcess"/>
    <dgm:cxn modelId="{7435EE17-E4DF-47F0-BC80-B232440C98B5}" type="presParOf" srcId="{6868C6BE-3E78-4186-9A69-07FE0FABE6E9}" destId="{6CFD6709-D2F2-439D-95D2-CA2014614756}" srcOrd="1" destOrd="0" presId="urn:microsoft.com/office/officeart/2009/3/layout/RandomtoResultProcess"/>
    <dgm:cxn modelId="{2CD6D2F3-A259-4D81-BB19-80A818214CB8}" type="presParOf" srcId="{E2DE9605-C5C5-432E-9413-FDB98DD159FB}" destId="{01A5EF6E-84D8-4D48-B928-DF1D82ECD29A}" srcOrd="3" destOrd="0" presId="urn:microsoft.com/office/officeart/2009/3/layout/RandomtoResultProcess"/>
    <dgm:cxn modelId="{16D23F0F-9B56-4E19-A8CB-FD74CA6298CE}" type="presParOf" srcId="{01A5EF6E-84D8-4D48-B928-DF1D82ECD29A}" destId="{F902056B-1862-404B-847B-F16E243B1302}" srcOrd="0" destOrd="0" presId="urn:microsoft.com/office/officeart/2009/3/layout/RandomtoResultProcess"/>
    <dgm:cxn modelId="{56B94C31-3389-413F-ABC6-5F7A9F35139E}" type="presParOf" srcId="{01A5EF6E-84D8-4D48-B928-DF1D82ECD29A}" destId="{9BAF3844-243F-4AB4-A4F0-DD7CA9C7D912}" srcOrd="1" destOrd="0" presId="urn:microsoft.com/office/officeart/2009/3/layout/RandomtoResultProcess"/>
    <dgm:cxn modelId="{23B7AE31-A56B-43AB-8069-F19E2BEE1124}" type="presParOf" srcId="{E2DE9605-C5C5-432E-9413-FDB98DD159FB}" destId="{49EC3E70-58EF-4AB4-B38D-FFA2933DEE2A}" srcOrd="4" destOrd="0" presId="urn:microsoft.com/office/officeart/2009/3/layout/RandomtoResultProcess"/>
    <dgm:cxn modelId="{6D640AF6-C2F1-4DF7-920C-12434DFC8742}" type="presParOf" srcId="{49EC3E70-58EF-4AB4-B38D-FFA2933DEE2A}" destId="{6693257D-CD72-48B7-AEE6-34B26B27C40A}" srcOrd="0" destOrd="0" presId="urn:microsoft.com/office/officeart/2009/3/layout/RandomtoResultProcess"/>
    <dgm:cxn modelId="{10EA9CF5-938B-414F-8DA7-C38E90D90581}" type="presParOf" srcId="{49EC3E70-58EF-4AB4-B38D-FFA2933DEE2A}" destId="{C8014885-DFA6-44D9-86F3-34ECBC92B62E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762608-29A8-4830-8894-51B6524E66C2}" type="doc">
      <dgm:prSet loTypeId="urn:microsoft.com/office/officeart/2005/8/layout/default" loCatId="list" qsTypeId="urn:microsoft.com/office/officeart/2005/8/quickstyle/simple2" qsCatId="simple" csTypeId="urn:microsoft.com/office/officeart/2005/8/colors/accent5_3" csCatId="accent5" phldr="1"/>
      <dgm:spPr/>
      <dgm:t>
        <a:bodyPr/>
        <a:lstStyle/>
        <a:p>
          <a:endParaRPr lang="it-IT"/>
        </a:p>
      </dgm:t>
    </dgm:pt>
    <dgm:pt modelId="{3A067C93-4042-46AC-8ED8-88FF85083330}">
      <dgm:prSet phldrT="[Testo]" custT="1"/>
      <dgm:spPr/>
      <dgm:t>
        <a:bodyPr/>
        <a:lstStyle/>
        <a:p>
          <a:pPr>
            <a:lnSpc>
              <a:spcPct val="100000"/>
            </a:lnSpc>
          </a:pPr>
          <a:r>
            <a:rPr lang="it-IT" sz="1600" b="1" i="1" dirty="0" err="1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Bag</a:t>
          </a:r>
          <a:r>
            <a:rPr lang="it-IT" sz="1600" b="1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 of Words</a:t>
          </a:r>
          <a:endParaRPr lang="it-IT" sz="1600" b="1" dirty="0">
            <a:latin typeface="Noto Sans" panose="020B0502040504020204" pitchFamily="34" charset="0"/>
            <a:ea typeface="Noto Sans" panose="020B0502040504020204" pitchFamily="34" charset="0"/>
            <a:cs typeface="Noto Sans" panose="020B0502040504020204" pitchFamily="34" charset="0"/>
          </a:endParaRPr>
        </a:p>
        <a:p>
          <a:pPr>
            <a:lnSpc>
              <a:spcPct val="100000"/>
            </a:lnSpc>
          </a:pPr>
          <a:r>
            <a:rPr lang="it-IT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Rappresenta il testo contando la frequenza o la presenza delle parole, ignorando l’ordine e il significato.</a:t>
          </a:r>
        </a:p>
      </dgm:t>
    </dgm:pt>
    <dgm:pt modelId="{BDC8C8A1-D8B8-4816-8C8D-05755D708A19}" type="parTrans" cxnId="{95874389-4E12-4AF6-A68A-D9AE896D15FA}">
      <dgm:prSet/>
      <dgm:spPr/>
      <dgm:t>
        <a:bodyPr/>
        <a:lstStyle/>
        <a:p>
          <a:endParaRPr lang="it-IT"/>
        </a:p>
      </dgm:t>
    </dgm:pt>
    <dgm:pt modelId="{F3B78DBB-D0F1-499B-B151-A7E209B1C23E}" type="sibTrans" cxnId="{95874389-4E12-4AF6-A68A-D9AE896D15FA}">
      <dgm:prSet/>
      <dgm:spPr/>
      <dgm:t>
        <a:bodyPr/>
        <a:lstStyle/>
        <a:p>
          <a:endParaRPr lang="it-IT"/>
        </a:p>
      </dgm:t>
    </dgm:pt>
    <dgm:pt modelId="{B5015B64-090E-4F19-9AED-35743ADA97F7}">
      <dgm:prSet phldrT="[Testo]"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it-IT" sz="1600" b="1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TF-IDF</a:t>
          </a:r>
          <a:endParaRPr lang="it-IT" sz="1600" i="1" dirty="0">
            <a:latin typeface="Noto Sans" panose="020B0502040504020204" pitchFamily="34" charset="0"/>
            <a:ea typeface="Noto Sans" panose="020B0502040504020204" pitchFamily="34" charset="0"/>
            <a:cs typeface="Noto Sans" panose="020B0502040504020204" pitchFamily="34" charset="0"/>
          </a:endParaRPr>
        </a:p>
        <a:p>
          <a:pPr>
            <a:lnSpc>
              <a:spcPct val="100000"/>
            </a:lnSpc>
            <a:buNone/>
          </a:pPr>
          <a:r>
            <a:rPr lang="it-IT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Pesa le parole in base alla loro importanza relativa: più una parola è frequente in un documento ma rara nel corpus, più è significativa.</a:t>
          </a:r>
        </a:p>
      </dgm:t>
    </dgm:pt>
    <dgm:pt modelId="{AC89CAB5-8043-46DC-8904-417E8E09341A}" type="parTrans" cxnId="{829B93D3-9845-4685-AC10-6E985417F9E5}">
      <dgm:prSet/>
      <dgm:spPr/>
      <dgm:t>
        <a:bodyPr/>
        <a:lstStyle/>
        <a:p>
          <a:endParaRPr lang="it-IT"/>
        </a:p>
      </dgm:t>
    </dgm:pt>
    <dgm:pt modelId="{3F084510-4490-4366-AF42-7787DC381BC9}" type="sibTrans" cxnId="{829B93D3-9845-4685-AC10-6E985417F9E5}">
      <dgm:prSet/>
      <dgm:spPr/>
      <dgm:t>
        <a:bodyPr/>
        <a:lstStyle/>
        <a:p>
          <a:endParaRPr lang="it-IT"/>
        </a:p>
      </dgm:t>
    </dgm:pt>
    <dgm:pt modelId="{47531665-948A-4539-BEC7-0F59206D1576}">
      <dgm:prSet phldrT="[Testo]" custT="1"/>
      <dgm:spPr/>
      <dgm:t>
        <a:bodyPr/>
        <a:lstStyle/>
        <a:p>
          <a:pPr>
            <a:lnSpc>
              <a:spcPct val="100000"/>
            </a:lnSpc>
            <a:buClrTx/>
            <a:buSzPts val="1600"/>
            <a:buFont typeface="Arial" panose="020B0604020202020204" pitchFamily="34" charset="0"/>
            <a:buChar char="•"/>
          </a:pPr>
          <a:r>
            <a:rPr lang="it-IT" sz="1600" b="1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N-</a:t>
          </a:r>
          <a:r>
            <a:rPr lang="it-IT" sz="1600" b="1" i="1" dirty="0" err="1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grams</a:t>
          </a:r>
          <a:endParaRPr lang="it-IT" sz="1600" i="1" dirty="0">
            <a:latin typeface="Noto Sans" panose="020B0502040504020204" pitchFamily="34" charset="0"/>
            <a:ea typeface="Noto Sans" panose="020B0502040504020204" pitchFamily="34" charset="0"/>
            <a:cs typeface="Noto Sans" panose="020B0502040504020204" pitchFamily="34" charset="0"/>
          </a:endParaRPr>
        </a:p>
        <a:p>
          <a:pPr>
            <a:lnSpc>
              <a:spcPct val="100000"/>
            </a:lnSpc>
            <a:buNone/>
          </a:pPr>
          <a:r>
            <a:rPr lang="it-IT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Considera sequenze di n parole consecutive per catturare un minimo di contesto e co-occorrenze tra termini.</a:t>
          </a:r>
        </a:p>
      </dgm:t>
    </dgm:pt>
    <dgm:pt modelId="{C5F27379-7FA4-4831-961C-EF0D60B26E4E}" type="sibTrans" cxnId="{B6ADD3EA-2B13-4586-84A7-56A382D110C4}">
      <dgm:prSet/>
      <dgm:spPr/>
      <dgm:t>
        <a:bodyPr/>
        <a:lstStyle/>
        <a:p>
          <a:endParaRPr lang="it-IT"/>
        </a:p>
      </dgm:t>
    </dgm:pt>
    <dgm:pt modelId="{5D5B2069-ED8E-4CD2-8F36-ECA3699859FF}" type="parTrans" cxnId="{B6ADD3EA-2B13-4586-84A7-56A382D110C4}">
      <dgm:prSet/>
      <dgm:spPr/>
      <dgm:t>
        <a:bodyPr/>
        <a:lstStyle/>
        <a:p>
          <a:endParaRPr lang="it-IT"/>
        </a:p>
      </dgm:t>
    </dgm:pt>
    <dgm:pt modelId="{223E99DD-49DA-4A25-B297-8901916DB2DA}" type="pres">
      <dgm:prSet presAssocID="{6F762608-29A8-4830-8894-51B6524E66C2}" presName="diagram" presStyleCnt="0">
        <dgm:presLayoutVars>
          <dgm:dir/>
          <dgm:resizeHandles val="exact"/>
        </dgm:presLayoutVars>
      </dgm:prSet>
      <dgm:spPr/>
    </dgm:pt>
    <dgm:pt modelId="{68E7F689-7963-4121-A455-8B53E3027075}" type="pres">
      <dgm:prSet presAssocID="{3A067C93-4042-46AC-8ED8-88FF85083330}" presName="node" presStyleLbl="node1" presStyleIdx="0" presStyleCnt="3">
        <dgm:presLayoutVars>
          <dgm:bulletEnabled val="1"/>
        </dgm:presLayoutVars>
      </dgm:prSet>
      <dgm:spPr/>
    </dgm:pt>
    <dgm:pt modelId="{A24CAEEF-E20E-4834-9C30-C7160E52D1D7}" type="pres">
      <dgm:prSet presAssocID="{F3B78DBB-D0F1-499B-B151-A7E209B1C23E}" presName="sibTrans" presStyleCnt="0"/>
      <dgm:spPr/>
    </dgm:pt>
    <dgm:pt modelId="{C51A9F78-EA2D-4D0F-A6C3-BBA741B3D4DD}" type="pres">
      <dgm:prSet presAssocID="{47531665-948A-4539-BEC7-0F59206D1576}" presName="node" presStyleLbl="node1" presStyleIdx="1" presStyleCnt="3">
        <dgm:presLayoutVars>
          <dgm:bulletEnabled val="1"/>
        </dgm:presLayoutVars>
      </dgm:prSet>
      <dgm:spPr/>
    </dgm:pt>
    <dgm:pt modelId="{B1234BBC-3BB9-46FD-A2C7-8119F7F968EC}" type="pres">
      <dgm:prSet presAssocID="{C5F27379-7FA4-4831-961C-EF0D60B26E4E}" presName="sibTrans" presStyleCnt="0"/>
      <dgm:spPr/>
    </dgm:pt>
    <dgm:pt modelId="{F14E3F5A-7669-4C28-A800-5B02D5460FDF}" type="pres">
      <dgm:prSet presAssocID="{B5015B64-090E-4F19-9AED-35743ADA97F7}" presName="node" presStyleLbl="node1" presStyleIdx="2" presStyleCnt="3">
        <dgm:presLayoutVars>
          <dgm:bulletEnabled val="1"/>
        </dgm:presLayoutVars>
      </dgm:prSet>
      <dgm:spPr/>
    </dgm:pt>
  </dgm:ptLst>
  <dgm:cxnLst>
    <dgm:cxn modelId="{73A79243-0E2E-43B1-8C83-4D3FF74E7B83}" type="presOf" srcId="{B5015B64-090E-4F19-9AED-35743ADA97F7}" destId="{F14E3F5A-7669-4C28-A800-5B02D5460FDF}" srcOrd="0" destOrd="0" presId="urn:microsoft.com/office/officeart/2005/8/layout/default"/>
    <dgm:cxn modelId="{64561949-97E7-471E-A8B4-71302A562049}" type="presOf" srcId="{3A067C93-4042-46AC-8ED8-88FF85083330}" destId="{68E7F689-7963-4121-A455-8B53E3027075}" srcOrd="0" destOrd="0" presId="urn:microsoft.com/office/officeart/2005/8/layout/default"/>
    <dgm:cxn modelId="{BDC65078-2D87-4D0F-9D61-B4A83A67E629}" type="presOf" srcId="{47531665-948A-4539-BEC7-0F59206D1576}" destId="{C51A9F78-EA2D-4D0F-A6C3-BBA741B3D4DD}" srcOrd="0" destOrd="0" presId="urn:microsoft.com/office/officeart/2005/8/layout/default"/>
    <dgm:cxn modelId="{95874389-4E12-4AF6-A68A-D9AE896D15FA}" srcId="{6F762608-29A8-4830-8894-51B6524E66C2}" destId="{3A067C93-4042-46AC-8ED8-88FF85083330}" srcOrd="0" destOrd="0" parTransId="{BDC8C8A1-D8B8-4816-8C8D-05755D708A19}" sibTransId="{F3B78DBB-D0F1-499B-B151-A7E209B1C23E}"/>
    <dgm:cxn modelId="{D071BCA5-B6A9-4929-9B2F-AE9570055A76}" type="presOf" srcId="{6F762608-29A8-4830-8894-51B6524E66C2}" destId="{223E99DD-49DA-4A25-B297-8901916DB2DA}" srcOrd="0" destOrd="0" presId="urn:microsoft.com/office/officeart/2005/8/layout/default"/>
    <dgm:cxn modelId="{829B93D3-9845-4685-AC10-6E985417F9E5}" srcId="{6F762608-29A8-4830-8894-51B6524E66C2}" destId="{B5015B64-090E-4F19-9AED-35743ADA97F7}" srcOrd="2" destOrd="0" parTransId="{AC89CAB5-8043-46DC-8904-417E8E09341A}" sibTransId="{3F084510-4490-4366-AF42-7787DC381BC9}"/>
    <dgm:cxn modelId="{B6ADD3EA-2B13-4586-84A7-56A382D110C4}" srcId="{6F762608-29A8-4830-8894-51B6524E66C2}" destId="{47531665-948A-4539-BEC7-0F59206D1576}" srcOrd="1" destOrd="0" parTransId="{5D5B2069-ED8E-4CD2-8F36-ECA3699859FF}" sibTransId="{C5F27379-7FA4-4831-961C-EF0D60B26E4E}"/>
    <dgm:cxn modelId="{C995F09D-B14C-4DA6-A81F-84942C009C73}" type="presParOf" srcId="{223E99DD-49DA-4A25-B297-8901916DB2DA}" destId="{68E7F689-7963-4121-A455-8B53E3027075}" srcOrd="0" destOrd="0" presId="urn:microsoft.com/office/officeart/2005/8/layout/default"/>
    <dgm:cxn modelId="{1564B1B1-0390-47C1-91DE-28639EF5F530}" type="presParOf" srcId="{223E99DD-49DA-4A25-B297-8901916DB2DA}" destId="{A24CAEEF-E20E-4834-9C30-C7160E52D1D7}" srcOrd="1" destOrd="0" presId="urn:microsoft.com/office/officeart/2005/8/layout/default"/>
    <dgm:cxn modelId="{08ED0ADB-68AB-419F-8C3A-716898B3C2B7}" type="presParOf" srcId="{223E99DD-49DA-4A25-B297-8901916DB2DA}" destId="{C51A9F78-EA2D-4D0F-A6C3-BBA741B3D4DD}" srcOrd="2" destOrd="0" presId="urn:microsoft.com/office/officeart/2005/8/layout/default"/>
    <dgm:cxn modelId="{802EA1A0-FF3E-4F60-935E-5DDF1A0D3C45}" type="presParOf" srcId="{223E99DD-49DA-4A25-B297-8901916DB2DA}" destId="{B1234BBC-3BB9-46FD-A2C7-8119F7F968EC}" srcOrd="3" destOrd="0" presId="urn:microsoft.com/office/officeart/2005/8/layout/default"/>
    <dgm:cxn modelId="{0E8BB830-77C0-4152-A890-CB29CA2C3FF8}" type="presParOf" srcId="{223E99DD-49DA-4A25-B297-8901916DB2DA}" destId="{F14E3F5A-7669-4C28-A800-5B02D5460FDF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762608-29A8-4830-8894-51B6524E66C2}" type="doc">
      <dgm:prSet loTypeId="urn:microsoft.com/office/officeart/2005/8/layout/default" loCatId="list" qsTypeId="urn:microsoft.com/office/officeart/2005/8/quickstyle/simple2" qsCatId="simple" csTypeId="urn:microsoft.com/office/officeart/2005/8/colors/accent5_3" csCatId="accent5" phldr="1"/>
      <dgm:spPr/>
      <dgm:t>
        <a:bodyPr/>
        <a:lstStyle/>
        <a:p>
          <a:endParaRPr lang="it-IT"/>
        </a:p>
      </dgm:t>
    </dgm:pt>
    <dgm:pt modelId="{3A067C93-4042-46AC-8ED8-88FF85083330}">
      <dgm:prSet phldrT="[Testo]" custT="1"/>
      <dgm:spPr/>
      <dgm:t>
        <a:bodyPr/>
        <a:lstStyle/>
        <a:p>
          <a:pPr>
            <a:lnSpc>
              <a:spcPct val="100000"/>
            </a:lnSpc>
          </a:pPr>
          <a:r>
            <a:rPr lang="it-IT" sz="1600" b="1" i="1" dirty="0" err="1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Bag</a:t>
          </a:r>
          <a:r>
            <a:rPr lang="it-IT" sz="1600" b="1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 of Words</a:t>
          </a:r>
          <a:endParaRPr lang="it-IT" sz="1600" b="1" dirty="0">
            <a:latin typeface="Noto Sans" panose="020B0502040504020204" pitchFamily="34" charset="0"/>
            <a:ea typeface="Noto Sans" panose="020B0502040504020204" pitchFamily="34" charset="0"/>
            <a:cs typeface="Noto Sans" panose="020B0502040504020204" pitchFamily="34" charset="0"/>
          </a:endParaRPr>
        </a:p>
        <a:p>
          <a:pPr>
            <a:lnSpc>
              <a:spcPct val="100000"/>
            </a:lnSpc>
          </a:pPr>
          <a:r>
            <a:rPr lang="it-IT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Rappresenta il testo contando la frequenza o la presenza delle parole, ignorando l’ordine e il significato.</a:t>
          </a:r>
        </a:p>
      </dgm:t>
    </dgm:pt>
    <dgm:pt modelId="{BDC8C8A1-D8B8-4816-8C8D-05755D708A19}" type="parTrans" cxnId="{95874389-4E12-4AF6-A68A-D9AE896D15FA}">
      <dgm:prSet/>
      <dgm:spPr/>
      <dgm:t>
        <a:bodyPr/>
        <a:lstStyle/>
        <a:p>
          <a:endParaRPr lang="it-IT"/>
        </a:p>
      </dgm:t>
    </dgm:pt>
    <dgm:pt modelId="{F3B78DBB-D0F1-499B-B151-A7E209B1C23E}" type="sibTrans" cxnId="{95874389-4E12-4AF6-A68A-D9AE896D15FA}">
      <dgm:prSet/>
      <dgm:spPr/>
      <dgm:t>
        <a:bodyPr/>
        <a:lstStyle/>
        <a:p>
          <a:endParaRPr lang="it-IT"/>
        </a:p>
      </dgm:t>
    </dgm:pt>
    <dgm:pt modelId="{223E99DD-49DA-4A25-B297-8901916DB2DA}" type="pres">
      <dgm:prSet presAssocID="{6F762608-29A8-4830-8894-51B6524E66C2}" presName="diagram" presStyleCnt="0">
        <dgm:presLayoutVars>
          <dgm:dir/>
          <dgm:resizeHandles val="exact"/>
        </dgm:presLayoutVars>
      </dgm:prSet>
      <dgm:spPr/>
    </dgm:pt>
    <dgm:pt modelId="{68E7F689-7963-4121-A455-8B53E3027075}" type="pres">
      <dgm:prSet presAssocID="{3A067C93-4042-46AC-8ED8-88FF85083330}" presName="node" presStyleLbl="node1" presStyleIdx="0" presStyleCnt="1">
        <dgm:presLayoutVars>
          <dgm:bulletEnabled val="1"/>
        </dgm:presLayoutVars>
      </dgm:prSet>
      <dgm:spPr/>
    </dgm:pt>
  </dgm:ptLst>
  <dgm:cxnLst>
    <dgm:cxn modelId="{64561949-97E7-471E-A8B4-71302A562049}" type="presOf" srcId="{3A067C93-4042-46AC-8ED8-88FF85083330}" destId="{68E7F689-7963-4121-A455-8B53E3027075}" srcOrd="0" destOrd="0" presId="urn:microsoft.com/office/officeart/2005/8/layout/default"/>
    <dgm:cxn modelId="{95874389-4E12-4AF6-A68A-D9AE896D15FA}" srcId="{6F762608-29A8-4830-8894-51B6524E66C2}" destId="{3A067C93-4042-46AC-8ED8-88FF85083330}" srcOrd="0" destOrd="0" parTransId="{BDC8C8A1-D8B8-4816-8C8D-05755D708A19}" sibTransId="{F3B78DBB-D0F1-499B-B151-A7E209B1C23E}"/>
    <dgm:cxn modelId="{D071BCA5-B6A9-4929-9B2F-AE9570055A76}" type="presOf" srcId="{6F762608-29A8-4830-8894-51B6524E66C2}" destId="{223E99DD-49DA-4A25-B297-8901916DB2DA}" srcOrd="0" destOrd="0" presId="urn:microsoft.com/office/officeart/2005/8/layout/default"/>
    <dgm:cxn modelId="{C995F09D-B14C-4DA6-A81F-84942C009C73}" type="presParOf" srcId="{223E99DD-49DA-4A25-B297-8901916DB2DA}" destId="{68E7F689-7963-4121-A455-8B53E3027075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762608-29A8-4830-8894-51B6524E66C2}" type="doc">
      <dgm:prSet loTypeId="urn:microsoft.com/office/officeart/2005/8/layout/default" loCatId="list" qsTypeId="urn:microsoft.com/office/officeart/2005/8/quickstyle/simple2" qsCatId="simple" csTypeId="urn:microsoft.com/office/officeart/2005/8/colors/accent5_3" csCatId="accent5" phldr="1"/>
      <dgm:spPr/>
      <dgm:t>
        <a:bodyPr/>
        <a:lstStyle/>
        <a:p>
          <a:endParaRPr lang="it-IT"/>
        </a:p>
      </dgm:t>
    </dgm:pt>
    <dgm:pt modelId="{B5015B64-090E-4F19-9AED-35743ADA97F7}">
      <dgm:prSet phldrT="[Testo]" custT="1"/>
      <dgm:spPr/>
      <dgm:t>
        <a:bodyPr/>
        <a:lstStyle/>
        <a:p>
          <a:pPr>
            <a:lnSpc>
              <a:spcPct val="100000"/>
            </a:lnSpc>
            <a:buNone/>
          </a:pPr>
          <a:r>
            <a:rPr lang="it-IT" sz="1600" b="1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TF-IDF</a:t>
          </a:r>
          <a:endParaRPr lang="it-IT" sz="1600" i="1" dirty="0">
            <a:latin typeface="Noto Sans" panose="020B0502040504020204" pitchFamily="34" charset="0"/>
            <a:ea typeface="Noto Sans" panose="020B0502040504020204" pitchFamily="34" charset="0"/>
            <a:cs typeface="Noto Sans" panose="020B0502040504020204" pitchFamily="34" charset="0"/>
          </a:endParaRPr>
        </a:p>
        <a:p>
          <a:pPr>
            <a:lnSpc>
              <a:spcPct val="100000"/>
            </a:lnSpc>
            <a:buNone/>
          </a:pPr>
          <a:r>
            <a:rPr lang="it-IT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Pesa le parole in base alla loro importanza relativa: più una parola è frequente in un documento ma rara nel corpus, più è significativa.</a:t>
          </a:r>
        </a:p>
      </dgm:t>
    </dgm:pt>
    <dgm:pt modelId="{AC89CAB5-8043-46DC-8904-417E8E09341A}" type="parTrans" cxnId="{829B93D3-9845-4685-AC10-6E985417F9E5}">
      <dgm:prSet/>
      <dgm:spPr/>
      <dgm:t>
        <a:bodyPr/>
        <a:lstStyle/>
        <a:p>
          <a:endParaRPr lang="it-IT"/>
        </a:p>
      </dgm:t>
    </dgm:pt>
    <dgm:pt modelId="{3F084510-4490-4366-AF42-7787DC381BC9}" type="sibTrans" cxnId="{829B93D3-9845-4685-AC10-6E985417F9E5}">
      <dgm:prSet/>
      <dgm:spPr/>
      <dgm:t>
        <a:bodyPr/>
        <a:lstStyle/>
        <a:p>
          <a:endParaRPr lang="it-IT"/>
        </a:p>
      </dgm:t>
    </dgm:pt>
    <dgm:pt modelId="{223E99DD-49DA-4A25-B297-8901916DB2DA}" type="pres">
      <dgm:prSet presAssocID="{6F762608-29A8-4830-8894-51B6524E66C2}" presName="diagram" presStyleCnt="0">
        <dgm:presLayoutVars>
          <dgm:dir/>
          <dgm:resizeHandles val="exact"/>
        </dgm:presLayoutVars>
      </dgm:prSet>
      <dgm:spPr/>
    </dgm:pt>
    <dgm:pt modelId="{F14E3F5A-7669-4C28-A800-5B02D5460FDF}" type="pres">
      <dgm:prSet presAssocID="{B5015B64-090E-4F19-9AED-35743ADA97F7}" presName="node" presStyleLbl="node1" presStyleIdx="0" presStyleCnt="1">
        <dgm:presLayoutVars>
          <dgm:bulletEnabled val="1"/>
        </dgm:presLayoutVars>
      </dgm:prSet>
      <dgm:spPr/>
    </dgm:pt>
  </dgm:ptLst>
  <dgm:cxnLst>
    <dgm:cxn modelId="{73A79243-0E2E-43B1-8C83-4D3FF74E7B83}" type="presOf" srcId="{B5015B64-090E-4F19-9AED-35743ADA97F7}" destId="{F14E3F5A-7669-4C28-A800-5B02D5460FDF}" srcOrd="0" destOrd="0" presId="urn:microsoft.com/office/officeart/2005/8/layout/default"/>
    <dgm:cxn modelId="{D071BCA5-B6A9-4929-9B2F-AE9570055A76}" type="presOf" srcId="{6F762608-29A8-4830-8894-51B6524E66C2}" destId="{223E99DD-49DA-4A25-B297-8901916DB2DA}" srcOrd="0" destOrd="0" presId="urn:microsoft.com/office/officeart/2005/8/layout/default"/>
    <dgm:cxn modelId="{829B93D3-9845-4685-AC10-6E985417F9E5}" srcId="{6F762608-29A8-4830-8894-51B6524E66C2}" destId="{B5015B64-090E-4F19-9AED-35743ADA97F7}" srcOrd="0" destOrd="0" parTransId="{AC89CAB5-8043-46DC-8904-417E8E09341A}" sibTransId="{3F084510-4490-4366-AF42-7787DC381BC9}"/>
    <dgm:cxn modelId="{0E8BB830-77C0-4152-A890-CB29CA2C3FF8}" type="presParOf" srcId="{223E99DD-49DA-4A25-B297-8901916DB2DA}" destId="{F14E3F5A-7669-4C28-A800-5B02D5460FDF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F762608-29A8-4830-8894-51B6524E66C2}" type="doc">
      <dgm:prSet loTypeId="urn:microsoft.com/office/officeart/2005/8/layout/default" loCatId="list" qsTypeId="urn:microsoft.com/office/officeart/2005/8/quickstyle/simple2" qsCatId="simple" csTypeId="urn:microsoft.com/office/officeart/2005/8/colors/accent5_3" csCatId="accent5" phldr="1"/>
      <dgm:spPr/>
      <dgm:t>
        <a:bodyPr/>
        <a:lstStyle/>
        <a:p>
          <a:endParaRPr lang="it-IT"/>
        </a:p>
      </dgm:t>
    </dgm:pt>
    <dgm:pt modelId="{47531665-948A-4539-BEC7-0F59206D1576}">
      <dgm:prSet phldrT="[Testo]" custT="1"/>
      <dgm:spPr/>
      <dgm:t>
        <a:bodyPr/>
        <a:lstStyle/>
        <a:p>
          <a:pPr>
            <a:lnSpc>
              <a:spcPct val="100000"/>
            </a:lnSpc>
            <a:buClrTx/>
            <a:buSzPts val="1600"/>
            <a:buFont typeface="Arial" panose="020B0604020202020204" pitchFamily="34" charset="0"/>
            <a:buChar char="•"/>
          </a:pPr>
          <a:r>
            <a:rPr lang="it-IT" sz="1600" b="1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N-</a:t>
          </a:r>
          <a:r>
            <a:rPr lang="it-IT" sz="1600" b="1" i="1" dirty="0" err="1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grams</a:t>
          </a:r>
          <a:endParaRPr lang="it-IT" sz="1600" i="1" dirty="0">
            <a:latin typeface="Noto Sans" panose="020B0502040504020204" pitchFamily="34" charset="0"/>
            <a:ea typeface="Noto Sans" panose="020B0502040504020204" pitchFamily="34" charset="0"/>
            <a:cs typeface="Noto Sans" panose="020B0502040504020204" pitchFamily="34" charset="0"/>
          </a:endParaRPr>
        </a:p>
        <a:p>
          <a:pPr>
            <a:lnSpc>
              <a:spcPct val="100000"/>
            </a:lnSpc>
            <a:buNone/>
          </a:pPr>
          <a:r>
            <a:rPr lang="it-IT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Considera sequenze di n parole consecutive per catturare </a:t>
          </a:r>
        </a:p>
        <a:p>
          <a:pPr>
            <a:lnSpc>
              <a:spcPct val="100000"/>
            </a:lnSpc>
            <a:buNone/>
          </a:pPr>
          <a:r>
            <a:rPr lang="it-IT" sz="14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un minimo di contesto e co-occorrenze tra termini.</a:t>
          </a:r>
        </a:p>
      </dgm:t>
    </dgm:pt>
    <dgm:pt modelId="{C5F27379-7FA4-4831-961C-EF0D60B26E4E}" type="sibTrans" cxnId="{B6ADD3EA-2B13-4586-84A7-56A382D110C4}">
      <dgm:prSet/>
      <dgm:spPr/>
      <dgm:t>
        <a:bodyPr/>
        <a:lstStyle/>
        <a:p>
          <a:endParaRPr lang="it-IT"/>
        </a:p>
      </dgm:t>
    </dgm:pt>
    <dgm:pt modelId="{5D5B2069-ED8E-4CD2-8F36-ECA3699859FF}" type="parTrans" cxnId="{B6ADD3EA-2B13-4586-84A7-56A382D110C4}">
      <dgm:prSet/>
      <dgm:spPr/>
      <dgm:t>
        <a:bodyPr/>
        <a:lstStyle/>
        <a:p>
          <a:endParaRPr lang="it-IT"/>
        </a:p>
      </dgm:t>
    </dgm:pt>
    <dgm:pt modelId="{223E99DD-49DA-4A25-B297-8901916DB2DA}" type="pres">
      <dgm:prSet presAssocID="{6F762608-29A8-4830-8894-51B6524E66C2}" presName="diagram" presStyleCnt="0">
        <dgm:presLayoutVars>
          <dgm:dir/>
          <dgm:resizeHandles val="exact"/>
        </dgm:presLayoutVars>
      </dgm:prSet>
      <dgm:spPr/>
    </dgm:pt>
    <dgm:pt modelId="{C51A9F78-EA2D-4D0F-A6C3-BBA741B3D4DD}" type="pres">
      <dgm:prSet presAssocID="{47531665-948A-4539-BEC7-0F59206D1576}" presName="node" presStyleLbl="node1" presStyleIdx="0" presStyleCnt="1">
        <dgm:presLayoutVars>
          <dgm:bulletEnabled val="1"/>
        </dgm:presLayoutVars>
      </dgm:prSet>
      <dgm:spPr/>
    </dgm:pt>
  </dgm:ptLst>
  <dgm:cxnLst>
    <dgm:cxn modelId="{BDC65078-2D87-4D0F-9D61-B4A83A67E629}" type="presOf" srcId="{47531665-948A-4539-BEC7-0F59206D1576}" destId="{C51A9F78-EA2D-4D0F-A6C3-BBA741B3D4DD}" srcOrd="0" destOrd="0" presId="urn:microsoft.com/office/officeart/2005/8/layout/default"/>
    <dgm:cxn modelId="{D071BCA5-B6A9-4929-9B2F-AE9570055A76}" type="presOf" srcId="{6F762608-29A8-4830-8894-51B6524E66C2}" destId="{223E99DD-49DA-4A25-B297-8901916DB2DA}" srcOrd="0" destOrd="0" presId="urn:microsoft.com/office/officeart/2005/8/layout/default"/>
    <dgm:cxn modelId="{B6ADD3EA-2B13-4586-84A7-56A382D110C4}" srcId="{6F762608-29A8-4830-8894-51B6524E66C2}" destId="{47531665-948A-4539-BEC7-0F59206D1576}" srcOrd="0" destOrd="0" parTransId="{5D5B2069-ED8E-4CD2-8F36-ECA3699859FF}" sibTransId="{C5F27379-7FA4-4831-961C-EF0D60B26E4E}"/>
    <dgm:cxn modelId="{08ED0ADB-68AB-419F-8C3A-716898B3C2B7}" type="presParOf" srcId="{223E99DD-49DA-4A25-B297-8901916DB2DA}" destId="{C51A9F78-EA2D-4D0F-A6C3-BBA741B3D4DD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351EE-455F-4DDB-A5FA-1EEB8E692E29}">
      <dsp:nvSpPr>
        <dsp:cNvPr id="0" name=""/>
        <dsp:cNvSpPr/>
      </dsp:nvSpPr>
      <dsp:spPr>
        <a:xfrm>
          <a:off x="149649" y="1722333"/>
          <a:ext cx="2211905" cy="7289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1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PRE-ELABORAZIONE DEL TESTO</a:t>
          </a:r>
        </a:p>
      </dsp:txBody>
      <dsp:txXfrm>
        <a:off x="149649" y="1722333"/>
        <a:ext cx="2211905" cy="728923"/>
      </dsp:txXfrm>
    </dsp:sp>
    <dsp:sp modelId="{4F28C12B-A733-4A1F-8A9E-3F5B223C2497}">
      <dsp:nvSpPr>
        <dsp:cNvPr id="0" name=""/>
        <dsp:cNvSpPr/>
      </dsp:nvSpPr>
      <dsp:spPr>
        <a:xfrm>
          <a:off x="147136" y="1500640"/>
          <a:ext cx="175946" cy="1759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29B429D-B5D4-4512-9B4E-345A157EB6BC}">
      <dsp:nvSpPr>
        <dsp:cNvPr id="0" name=""/>
        <dsp:cNvSpPr/>
      </dsp:nvSpPr>
      <dsp:spPr>
        <a:xfrm>
          <a:off x="270298" y="1254314"/>
          <a:ext cx="175946" cy="1759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428BD55-6784-4331-ABC7-9D96342B10D4}">
      <dsp:nvSpPr>
        <dsp:cNvPr id="0" name=""/>
        <dsp:cNvSpPr/>
      </dsp:nvSpPr>
      <dsp:spPr>
        <a:xfrm>
          <a:off x="565889" y="1303579"/>
          <a:ext cx="276488" cy="2764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897D6ED-540D-4A64-81AE-876CEE87291C}">
      <dsp:nvSpPr>
        <dsp:cNvPr id="0" name=""/>
        <dsp:cNvSpPr/>
      </dsp:nvSpPr>
      <dsp:spPr>
        <a:xfrm>
          <a:off x="812215" y="1032621"/>
          <a:ext cx="175946" cy="1759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A6A3C53-89F8-438B-A9FD-28474B309801}">
      <dsp:nvSpPr>
        <dsp:cNvPr id="0" name=""/>
        <dsp:cNvSpPr/>
      </dsp:nvSpPr>
      <dsp:spPr>
        <a:xfrm>
          <a:off x="1132439" y="934090"/>
          <a:ext cx="175946" cy="1759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7AD72C0-D8A2-4754-90A6-5D484717BCAC}">
      <dsp:nvSpPr>
        <dsp:cNvPr id="0" name=""/>
        <dsp:cNvSpPr/>
      </dsp:nvSpPr>
      <dsp:spPr>
        <a:xfrm>
          <a:off x="1526560" y="1106518"/>
          <a:ext cx="175946" cy="1759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76D8CE4-1D00-4921-9C8E-EDF7E9246649}">
      <dsp:nvSpPr>
        <dsp:cNvPr id="0" name=""/>
        <dsp:cNvSpPr/>
      </dsp:nvSpPr>
      <dsp:spPr>
        <a:xfrm>
          <a:off x="1772886" y="1229681"/>
          <a:ext cx="276488" cy="2764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5ACC972-CF8F-4E09-A95B-4C3BAD296663}">
      <dsp:nvSpPr>
        <dsp:cNvPr id="0" name=""/>
        <dsp:cNvSpPr/>
      </dsp:nvSpPr>
      <dsp:spPr>
        <a:xfrm>
          <a:off x="2117742" y="1500640"/>
          <a:ext cx="175946" cy="1759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3F8164E-3E53-46B5-9284-B26ACAEEBAF5}">
      <dsp:nvSpPr>
        <dsp:cNvPr id="0" name=""/>
        <dsp:cNvSpPr/>
      </dsp:nvSpPr>
      <dsp:spPr>
        <a:xfrm>
          <a:off x="2265537" y="1771598"/>
          <a:ext cx="175946" cy="1759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3EBF523-2227-478D-A657-2E6925F387A6}">
      <dsp:nvSpPr>
        <dsp:cNvPr id="0" name=""/>
        <dsp:cNvSpPr/>
      </dsp:nvSpPr>
      <dsp:spPr>
        <a:xfrm>
          <a:off x="984643" y="1254314"/>
          <a:ext cx="452435" cy="45243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9A02F35-D677-41DF-A9E4-98837D220AA2}">
      <dsp:nvSpPr>
        <dsp:cNvPr id="0" name=""/>
        <dsp:cNvSpPr/>
      </dsp:nvSpPr>
      <dsp:spPr>
        <a:xfrm>
          <a:off x="23973" y="2190352"/>
          <a:ext cx="175946" cy="1759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70E3C7C-D6B5-44B8-A420-3CD35F0EC6EF}">
      <dsp:nvSpPr>
        <dsp:cNvPr id="0" name=""/>
        <dsp:cNvSpPr/>
      </dsp:nvSpPr>
      <dsp:spPr>
        <a:xfrm>
          <a:off x="171768" y="2412045"/>
          <a:ext cx="276488" cy="2764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D893E3B-3898-4437-8AA8-7C0A8D1D99E0}">
      <dsp:nvSpPr>
        <dsp:cNvPr id="0" name=""/>
        <dsp:cNvSpPr/>
      </dsp:nvSpPr>
      <dsp:spPr>
        <a:xfrm>
          <a:off x="541257" y="2609106"/>
          <a:ext cx="402164" cy="4021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A209B49-0034-4E32-90A8-78DECE84282A}">
      <dsp:nvSpPr>
        <dsp:cNvPr id="0" name=""/>
        <dsp:cNvSpPr/>
      </dsp:nvSpPr>
      <dsp:spPr>
        <a:xfrm>
          <a:off x="1058541" y="2929329"/>
          <a:ext cx="175946" cy="1759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F7B1151-8D53-426F-BD4F-BD8931F67303}">
      <dsp:nvSpPr>
        <dsp:cNvPr id="0" name=""/>
        <dsp:cNvSpPr/>
      </dsp:nvSpPr>
      <dsp:spPr>
        <a:xfrm>
          <a:off x="1157071" y="2609106"/>
          <a:ext cx="276488" cy="2764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13A91EC-CA1D-41BD-86D9-D6A08ECBB301}">
      <dsp:nvSpPr>
        <dsp:cNvPr id="0" name=""/>
        <dsp:cNvSpPr/>
      </dsp:nvSpPr>
      <dsp:spPr>
        <a:xfrm>
          <a:off x="1403397" y="2953962"/>
          <a:ext cx="175946" cy="1759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028821A-AF66-40BD-9D84-3204EE09341A}">
      <dsp:nvSpPr>
        <dsp:cNvPr id="0" name=""/>
        <dsp:cNvSpPr/>
      </dsp:nvSpPr>
      <dsp:spPr>
        <a:xfrm>
          <a:off x="1625090" y="2559840"/>
          <a:ext cx="402164" cy="4021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1401E3C-F6B3-4BD3-BD55-0A3488BB12BC}">
      <dsp:nvSpPr>
        <dsp:cNvPr id="0" name=""/>
        <dsp:cNvSpPr/>
      </dsp:nvSpPr>
      <dsp:spPr>
        <a:xfrm>
          <a:off x="2167007" y="2461310"/>
          <a:ext cx="276488" cy="2764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774EFCD-B518-4AB8-8621-EA32328FDB58}">
      <dsp:nvSpPr>
        <dsp:cNvPr id="0" name=""/>
        <dsp:cNvSpPr/>
      </dsp:nvSpPr>
      <dsp:spPr>
        <a:xfrm>
          <a:off x="2443495" y="1303169"/>
          <a:ext cx="812006" cy="1550208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5EC0A57-39D6-4788-A079-FF2BF1E728DD}">
      <dsp:nvSpPr>
        <dsp:cNvPr id="0" name=""/>
        <dsp:cNvSpPr/>
      </dsp:nvSpPr>
      <dsp:spPr>
        <a:xfrm>
          <a:off x="3255501" y="1303922"/>
          <a:ext cx="2214562" cy="15501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FEATURE EXTRACTION</a:t>
          </a:r>
        </a:p>
      </dsp:txBody>
      <dsp:txXfrm>
        <a:off x="3255501" y="1303922"/>
        <a:ext cx="2214562" cy="1550193"/>
      </dsp:txXfrm>
    </dsp:sp>
    <dsp:sp modelId="{F902056B-1862-404B-847B-F16E243B1302}">
      <dsp:nvSpPr>
        <dsp:cNvPr id="0" name=""/>
        <dsp:cNvSpPr/>
      </dsp:nvSpPr>
      <dsp:spPr>
        <a:xfrm>
          <a:off x="5470064" y="1303169"/>
          <a:ext cx="812006" cy="1550208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693257D-CD72-48B7-AEE6-34B26B27C40A}">
      <dsp:nvSpPr>
        <dsp:cNvPr id="0" name=""/>
        <dsp:cNvSpPr/>
      </dsp:nvSpPr>
      <dsp:spPr>
        <a:xfrm>
          <a:off x="6370653" y="1175057"/>
          <a:ext cx="1882378" cy="188237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APPLICAZIONE MODELLI ML/NLP</a:t>
          </a:r>
        </a:p>
      </dsp:txBody>
      <dsp:txXfrm>
        <a:off x="6646321" y="1450725"/>
        <a:ext cx="1331042" cy="13310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E7F689-7963-4121-A455-8B53E3027075}">
      <dsp:nvSpPr>
        <dsp:cNvPr id="0" name=""/>
        <dsp:cNvSpPr/>
      </dsp:nvSpPr>
      <dsp:spPr>
        <a:xfrm>
          <a:off x="744" y="145603"/>
          <a:ext cx="2902148" cy="1741289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i="1" kern="1200" dirty="0" err="1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Bag</a:t>
          </a:r>
          <a:r>
            <a:rPr lang="it-IT" sz="1600" b="1" i="1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 of Words</a:t>
          </a:r>
          <a:endParaRPr lang="it-IT" sz="1600" b="1" kern="1200" dirty="0">
            <a:latin typeface="Noto Sans" panose="020B0502040504020204" pitchFamily="34" charset="0"/>
            <a:ea typeface="Noto Sans" panose="020B0502040504020204" pitchFamily="34" charset="0"/>
            <a:cs typeface="Noto Sans" panose="020B0502040504020204" pitchFamily="34" charset="0"/>
          </a:endParaRP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Rappresenta il testo contando la frequenza o la presenza delle parole, ignorando l’ordine e il significato.</a:t>
          </a:r>
        </a:p>
      </dsp:txBody>
      <dsp:txXfrm>
        <a:off x="744" y="145603"/>
        <a:ext cx="2902148" cy="1741289"/>
      </dsp:txXfrm>
    </dsp:sp>
    <dsp:sp modelId="{C51A9F78-EA2D-4D0F-A6C3-BBA741B3D4DD}">
      <dsp:nvSpPr>
        <dsp:cNvPr id="0" name=""/>
        <dsp:cNvSpPr/>
      </dsp:nvSpPr>
      <dsp:spPr>
        <a:xfrm>
          <a:off x="3193107" y="145603"/>
          <a:ext cx="2902148" cy="1741289"/>
        </a:xfrm>
        <a:prstGeom prst="rect">
          <a:avLst/>
        </a:prstGeom>
        <a:solidFill>
          <a:schemeClr val="accent5">
            <a:shade val="80000"/>
            <a:hueOff val="135632"/>
            <a:satOff val="2588"/>
            <a:lumOff val="114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Pts val="1600"/>
            <a:buFont typeface="Arial" panose="020B0604020202020204" pitchFamily="34" charset="0"/>
            <a:buNone/>
          </a:pPr>
          <a:r>
            <a:rPr lang="it-IT" sz="1600" b="1" i="1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N-</a:t>
          </a:r>
          <a:r>
            <a:rPr lang="it-IT" sz="1600" b="1" i="1" kern="1200" dirty="0" err="1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grams</a:t>
          </a:r>
          <a:endParaRPr lang="it-IT" sz="1600" i="1" kern="1200" dirty="0">
            <a:latin typeface="Noto Sans" panose="020B0502040504020204" pitchFamily="34" charset="0"/>
            <a:ea typeface="Noto Sans" panose="020B0502040504020204" pitchFamily="34" charset="0"/>
            <a:cs typeface="Noto Sans" panose="020B0502040504020204" pitchFamily="34" charset="0"/>
          </a:endParaRP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Considera sequenze di n parole consecutive per catturare un minimo di contesto e co-occorrenze tra termini.</a:t>
          </a:r>
        </a:p>
      </dsp:txBody>
      <dsp:txXfrm>
        <a:off x="3193107" y="145603"/>
        <a:ext cx="2902148" cy="1741289"/>
      </dsp:txXfrm>
    </dsp:sp>
    <dsp:sp modelId="{F14E3F5A-7669-4C28-A800-5B02D5460FDF}">
      <dsp:nvSpPr>
        <dsp:cNvPr id="0" name=""/>
        <dsp:cNvSpPr/>
      </dsp:nvSpPr>
      <dsp:spPr>
        <a:xfrm>
          <a:off x="1596925" y="2177107"/>
          <a:ext cx="2902148" cy="1741289"/>
        </a:xfrm>
        <a:prstGeom prst="rect">
          <a:avLst/>
        </a:prstGeom>
        <a:solidFill>
          <a:schemeClr val="accent5">
            <a:shade val="80000"/>
            <a:hueOff val="271263"/>
            <a:satOff val="5175"/>
            <a:lumOff val="228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i="1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TF-IDF</a:t>
          </a:r>
          <a:endParaRPr lang="it-IT" sz="1600" i="1" kern="1200" dirty="0">
            <a:latin typeface="Noto Sans" panose="020B0502040504020204" pitchFamily="34" charset="0"/>
            <a:ea typeface="Noto Sans" panose="020B0502040504020204" pitchFamily="34" charset="0"/>
            <a:cs typeface="Noto Sans" panose="020B0502040504020204" pitchFamily="34" charset="0"/>
          </a:endParaRP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Pesa le parole in base alla loro importanza relativa: più una parola è frequente in un documento ma rara nel corpus, più è significativa.</a:t>
          </a:r>
        </a:p>
      </dsp:txBody>
      <dsp:txXfrm>
        <a:off x="1596925" y="2177107"/>
        <a:ext cx="2902148" cy="17412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E7F689-7963-4121-A455-8B53E3027075}">
      <dsp:nvSpPr>
        <dsp:cNvPr id="0" name=""/>
        <dsp:cNvSpPr/>
      </dsp:nvSpPr>
      <dsp:spPr>
        <a:xfrm>
          <a:off x="0" y="203199"/>
          <a:ext cx="6096000" cy="3657600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i="1" kern="1200" dirty="0" err="1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Bag</a:t>
          </a:r>
          <a:r>
            <a:rPr lang="it-IT" sz="1600" b="1" i="1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 of Words</a:t>
          </a:r>
          <a:endParaRPr lang="it-IT" sz="1600" b="1" kern="1200" dirty="0">
            <a:latin typeface="Noto Sans" panose="020B0502040504020204" pitchFamily="34" charset="0"/>
            <a:ea typeface="Noto Sans" panose="020B0502040504020204" pitchFamily="34" charset="0"/>
            <a:cs typeface="Noto Sans" panose="020B0502040504020204" pitchFamily="34" charset="0"/>
          </a:endParaRP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Rappresenta il testo contando la frequenza o la presenza delle parole, ignorando l’ordine e il significato.</a:t>
          </a:r>
        </a:p>
      </dsp:txBody>
      <dsp:txXfrm>
        <a:off x="0" y="203199"/>
        <a:ext cx="6096000" cy="36576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4E3F5A-7669-4C28-A800-5B02D5460FDF}">
      <dsp:nvSpPr>
        <dsp:cNvPr id="0" name=""/>
        <dsp:cNvSpPr/>
      </dsp:nvSpPr>
      <dsp:spPr>
        <a:xfrm>
          <a:off x="0" y="203199"/>
          <a:ext cx="6096000" cy="3657600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i="1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TF-IDF</a:t>
          </a:r>
          <a:endParaRPr lang="it-IT" sz="1600" i="1" kern="1200" dirty="0">
            <a:latin typeface="Noto Sans" panose="020B0502040504020204" pitchFamily="34" charset="0"/>
            <a:ea typeface="Noto Sans" panose="020B0502040504020204" pitchFamily="34" charset="0"/>
            <a:cs typeface="Noto Sans" panose="020B0502040504020204" pitchFamily="34" charset="0"/>
          </a:endParaRP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Pesa le parole in base alla loro importanza relativa: più una parola è frequente in un documento ma rara nel corpus, più è significativa.</a:t>
          </a:r>
        </a:p>
      </dsp:txBody>
      <dsp:txXfrm>
        <a:off x="0" y="203199"/>
        <a:ext cx="6096000" cy="36576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1A9F78-EA2D-4D0F-A6C3-BBA741B3D4DD}">
      <dsp:nvSpPr>
        <dsp:cNvPr id="0" name=""/>
        <dsp:cNvSpPr/>
      </dsp:nvSpPr>
      <dsp:spPr>
        <a:xfrm>
          <a:off x="0" y="203199"/>
          <a:ext cx="6096000" cy="3657600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Pts val="1600"/>
            <a:buFont typeface="Arial" panose="020B0604020202020204" pitchFamily="34" charset="0"/>
            <a:buNone/>
          </a:pPr>
          <a:r>
            <a:rPr lang="it-IT" sz="1600" b="1" i="1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N-</a:t>
          </a:r>
          <a:r>
            <a:rPr lang="it-IT" sz="1600" b="1" i="1" kern="1200" dirty="0" err="1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grams</a:t>
          </a:r>
          <a:endParaRPr lang="it-IT" sz="1600" i="1" kern="1200" dirty="0">
            <a:latin typeface="Noto Sans" panose="020B0502040504020204" pitchFamily="34" charset="0"/>
            <a:ea typeface="Noto Sans" panose="020B0502040504020204" pitchFamily="34" charset="0"/>
            <a:cs typeface="Noto Sans" panose="020B0502040504020204" pitchFamily="34" charset="0"/>
          </a:endParaRP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Considera sequenze di n parole consecutive per catturare 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rPr>
            <a:t>un minimo di contesto e co-occorrenze tra termini.</a:t>
          </a:r>
        </a:p>
      </dsp:txBody>
      <dsp:txXfrm>
        <a:off x="0" y="203199"/>
        <a:ext cx="6096000" cy="3657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1531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2EE2C-0EF1-45D8-FB2B-65260C1AB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6FBBE6-E439-7746-A462-0210896FD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64E927-972C-9B02-8AE4-CDACEB520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BDE7A-CD18-BACD-1B5E-D7802F1FF0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02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5B82A-1314-0659-F5BE-210CEC8A2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36C6EB-05CD-85D2-2DCD-FBA8F243A1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E7F568-4F54-6466-569B-272D4405BA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25FB5-66A3-0441-7498-E9AB5153D0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912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AD097-DFBA-2783-5988-28F4D7899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9AD391-A680-37A6-9D2B-C30878B4AE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99CCA-B8E3-4050-73FA-9AE7AC3D1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B2131-2CEE-1FE6-868A-CC19B8F70A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43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B51CC-6302-AF52-79F5-DE14E4D45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F3A7EE-BD75-21B0-BD7A-459D92FBF5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1EEF7-4728-E277-B806-684E49D163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CEAA5-FF8B-7443-AF84-B823E91DF3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03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3D0C4-9A82-1030-F427-B85483E7F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266A84-B1A1-1FA3-61CC-9D9EE572FE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3DAE06-1EEB-9BBB-DCCE-211D763E7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CC7B4-C554-C368-3262-703409CD25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28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3F493-0C31-54FB-5FFA-4DEA495CF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30C98B-2412-9D35-C059-31A92BAE22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2AF590-29FE-0826-5EE8-3F1F6CEF63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2D64A-2A78-FFDD-0F4A-8810890791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7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709AF-59D0-B1C2-D2DF-7F9C55255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566E36-38B0-4889-70A3-A3382739AC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727AED-64F8-8DD0-40A3-5710D68B06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92488-69D8-50B5-AA82-74CF21B20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24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229F7-0452-83B0-CC0A-095C95559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5D58E5-8344-C6F4-6F13-CF7C5D3677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0AFAF-575C-36E5-9562-85E608DF8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4A924-2DF3-C914-0AED-0F6B11F557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54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395B8-34AD-5909-C45A-1708B5387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F9C8EC-DFAB-4F10-D645-753BCD1FF1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0BC4D-6F36-CB33-15BD-DE35FEF9FC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CADF8-EA6A-86D0-6647-C2D688BDF6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78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D9C03-03A3-9625-9C3E-343B51F77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A4DFFD-2360-8BEA-447A-EEC813330A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0AA9B3-A7AD-B221-FA62-133AFE100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19431-6887-CF9E-0CFF-E06DBDEB7B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33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A3D48-A60E-030A-2651-43415B370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435B55-0000-AECE-C262-34374BFFBC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D247D-DB4C-EBC0-1E63-93887894C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42DF2-F686-0094-5322-A742F2D24C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72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4F2C6-5674-DDA8-930E-6AE6C07E2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E13195-E9B9-502A-2501-11EB5E259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7F633-3CCD-3AA8-F645-5CA84B26F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EB8C4-638E-6285-0304-4F91F83B67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326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23338-7F1F-87AD-DDDC-AF9FB40FE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09CEDE-7495-55AA-7184-1AA927B60C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DE938-DF70-AC48-BF42-F0AC38E78A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C0E70-A930-C792-69BE-94DBB84ACF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529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FA0F7-1CBB-5340-610F-D6D829EF4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FB322-75F7-B5C8-F0F1-9C0032E0A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B47871-9A42-4571-518B-7806F17295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CC1AA-69DF-4AF1-EF8B-8C54FA7384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19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9AAA7-C0D7-7655-07C0-43977E2E3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551034-D2ED-1E0B-31D3-24AB332FB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61789E-9A39-CD97-0001-82E4A204C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0C5EC-46BD-2AF2-727C-D2F20D972D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72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51B8F-B8A8-8121-4A63-E49EC0E0D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664138-F057-CC11-6621-968BE3518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41888A-2F5D-0622-0561-157DBD6CE1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E4E72-94EF-4983-4121-42D09D382C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328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8F999-F1FE-B3B5-1C0B-110B5BDCA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7B6BC1-98E9-4C75-EA32-72DC50DEA2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E9CC19-1B1C-5A78-BA5B-2BF697366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5B7B2-A937-3591-6AF9-9A43A78649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109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25EEF-20DE-6B29-40CC-86673619E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B83C0A-CD55-EC3F-1016-00783F35E0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1EB9D2-A992-7C5A-508F-B3132A7988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3DD3A-8E3B-4229-0CDB-5ED0C3CBDF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761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14982-F61B-BDC4-CF0C-DF667F991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4EDBB7-298A-6BA2-94B9-F7A0F4E91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1480C8-4FAC-47B7-DD55-E6F08D2AF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42D7E-3394-CF26-F0A4-27E9E5EFF0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74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F6331-6274-1B19-FF47-5151F52E2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F61560-3096-D8E1-EF5D-3E26839524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B88674-94CD-1CD3-8123-6B340F1A9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F94E2-47F2-11D9-6B1D-666765B98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69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0DBCF-63BE-48C1-84C6-2F484449C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3571FA-0F4B-3D35-5569-0FC6B0EE39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5FEF27-DA89-B8B6-72EB-07D577542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02517-C391-0364-8C58-E177EB8B8A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174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6995A-4ADC-D92C-8476-38E4E24AE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97960A-1792-06E2-5CD3-E1F5EAF77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84AE16-3C70-7137-31EA-0B12E7A55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BD7A3-B040-D4AB-0B7A-0E057C38E4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614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77E79-7B6C-720C-D988-5819D9821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36ADC-60ED-6E03-788B-8997AAE33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50A6F7-DFBE-1E45-AA82-843C7D76A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83606E-7670-1D12-F6AF-469128B0AF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299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4D8E7-BB0D-5086-D65C-EDA717F92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92E9CE-BA48-A927-E6EB-39E0178C0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21F294-BA70-BD8A-0E5A-CF000F0B35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6D882-30E3-3250-D1D7-140B5F3A5B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76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2F145-0899-8D6C-B966-62A1C8526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F87CD0-EA42-FD17-A287-AA1E2E11F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CD83A8-F213-91BC-6756-9D5608E74F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24DD3-7BE4-B8E4-B758-F7008428D9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02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7F8C7-8A6E-D29E-6B93-CBA4FDD37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18A72C-BD9D-BA28-05D3-B64B596390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0055D-B4F9-0ECE-1677-3F62237A9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4FD16-57BA-E996-7109-115CF04E54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9074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F65D6-2CFB-2FB8-B4D7-EF44FE67A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3527FF-358E-9800-385F-7FC14ED3D9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4768D-AE6C-21CA-BCD1-67374DE11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58E22-2279-4DAB-FC72-62D576ED5E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31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473CF-E1FB-827C-DB88-4F95F8690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7549BC-EB5E-5646-822B-159DD8B765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D289CC-2C4B-C8AB-CDCB-47140D27A6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ECFB1-6568-CD9D-75C4-CEACFE291A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73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" name="Rectangle 103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A6F325E-D41B-0922-2B13-CC7496174A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299" r="28919" b="751"/>
          <a:stretch>
            <a:fillRect/>
          </a:stretch>
        </p:blipFill>
        <p:spPr>
          <a:xfrm>
            <a:off x="2642616" y="10"/>
            <a:ext cx="6501384" cy="5143490"/>
          </a:xfrm>
          <a:prstGeom prst="rect">
            <a:avLst/>
          </a:prstGeom>
        </p:spPr>
      </p:pic>
      <p:sp>
        <p:nvSpPr>
          <p:cNvPr id="1049" name="Rectangle 104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51435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0"/>
          <p:cNvSpPr/>
          <p:nvPr/>
        </p:nvSpPr>
        <p:spPr>
          <a:xfrm>
            <a:off x="358485" y="841772"/>
            <a:ext cx="3017520" cy="24031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Feature Extraction </a:t>
            </a:r>
            <a:r>
              <a:rPr lang="en-US" sz="48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Testuale</a:t>
            </a:r>
            <a:endParaRPr lang="en-US" sz="4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Dal Testo ai Vettori</a:t>
            </a:r>
          </a:p>
        </p:txBody>
      </p:sp>
      <p:sp>
        <p:nvSpPr>
          <p:cNvPr id="1050" name="Rectangle 10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1" name="Rectangle 10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2983230" cy="13716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1EE29-7866-F550-3F0A-29B83323C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49242A3C-B277-D4AC-A92C-70B51869D83F}"/>
              </a:ext>
            </a:extLst>
          </p:cNvPr>
          <p:cNvSpPr/>
          <p:nvPr/>
        </p:nvSpPr>
        <p:spPr>
          <a:xfrm>
            <a:off x="2412082" y="2415938"/>
            <a:ext cx="4319837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Esempio</a:t>
            </a: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25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pratico</a:t>
            </a: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Bag of Words in Python</a:t>
            </a:r>
            <a:endParaRPr lang="en-US" sz="2025" dirty="0"/>
          </a:p>
        </p:txBody>
      </p:sp>
    </p:spTree>
    <p:extLst>
      <p:ext uri="{BB962C8B-B14F-4D97-AF65-F5344CB8AC3E}">
        <p14:creationId xmlns:p14="http://schemas.microsoft.com/office/powerpoint/2010/main" val="98152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B3866-C7EB-B960-6C6B-9C8E66C17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9E862FBA-C2FE-7514-E525-1D0F9FED5937}"/>
              </a:ext>
            </a:extLst>
          </p:cNvPr>
          <p:cNvSpPr txBox="1"/>
          <p:nvPr/>
        </p:nvSpPr>
        <p:spPr>
          <a:xfrm>
            <a:off x="2418334" y="276229"/>
            <a:ext cx="4307333" cy="404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30" b="1" dirty="0">
                <a:latin typeface="Inter"/>
              </a:rPr>
              <a:t>Tecniche di feature </a:t>
            </a:r>
            <a:r>
              <a:rPr lang="it-IT" sz="2030" b="1" dirty="0" err="1">
                <a:latin typeface="Inter"/>
              </a:rPr>
              <a:t>extraction</a:t>
            </a:r>
            <a:r>
              <a:rPr lang="it-IT" sz="2030" b="1" dirty="0">
                <a:latin typeface="Inter"/>
              </a:rPr>
              <a:t> testuale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F7114516-D893-15DE-EB79-B5BC800962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6276935"/>
              </p:ext>
            </p:extLst>
          </p:nvPr>
        </p:nvGraphicFramePr>
        <p:xfrm>
          <a:off x="1524000" y="81495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22546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BA5E9-66D0-2FCC-A0CA-C166A837D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>
            <a:extLst>
              <a:ext uri="{FF2B5EF4-FFF2-40B4-BE49-F238E27FC236}">
                <a16:creationId xmlns:a16="http://schemas.microsoft.com/office/drawing/2014/main" id="{29942FF6-CB0A-1553-358F-C1A092B92ABE}"/>
              </a:ext>
            </a:extLst>
          </p:cNvPr>
          <p:cNvSpPr/>
          <p:nvPr/>
        </p:nvSpPr>
        <p:spPr>
          <a:xfrm>
            <a:off x="1181091" y="815976"/>
            <a:ext cx="6781818" cy="40011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TF-IDF è una misura statistica che valuta 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l’importanza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parola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un 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documento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rispetto ad 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collezione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documenti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9AEE4402-C53D-8F61-E7E7-AEA8C682F828}"/>
              </a:ext>
            </a:extLst>
          </p:cNvPr>
          <p:cNvSpPr/>
          <p:nvPr/>
        </p:nvSpPr>
        <p:spPr>
          <a:xfrm>
            <a:off x="262627" y="277559"/>
            <a:ext cx="8618746" cy="3123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30" b="1" dirty="0">
                <a:latin typeface="Inter"/>
              </a:rPr>
              <a:t>Term Frequency-Inverse Document Frequency</a:t>
            </a:r>
            <a:endParaRPr lang="it-IT" sz="2030" dirty="0">
              <a:latin typeface="Inter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B00D4D-6391-31E1-C79E-594D6C76D6F2}"/>
              </a:ext>
            </a:extLst>
          </p:cNvPr>
          <p:cNvSpPr txBox="1"/>
          <p:nvPr/>
        </p:nvSpPr>
        <p:spPr>
          <a:xfrm>
            <a:off x="751021" y="1654852"/>
            <a:ext cx="2499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TF</a:t>
            </a:r>
          </a:p>
          <a:p>
            <a:pPr algn="ctr"/>
            <a:r>
              <a:rPr lang="it-IT" sz="12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Term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Frequency</a:t>
            </a:r>
          </a:p>
          <a:p>
            <a:pPr algn="ctr"/>
            <a:endParaRPr lang="it-IT" sz="12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Misura quanto frequentemente un termine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 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appare in un documento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8BFF373-2F70-7726-CEF1-51EF905DF8D7}"/>
              </a:ext>
            </a:extLst>
          </p:cNvPr>
          <p:cNvSpPr txBox="1"/>
          <p:nvPr/>
        </p:nvSpPr>
        <p:spPr>
          <a:xfrm>
            <a:off x="3972363" y="1654852"/>
            <a:ext cx="2995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IDF</a:t>
            </a:r>
          </a:p>
          <a:p>
            <a:pPr algn="ctr"/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Inverse </a:t>
            </a:r>
            <a:r>
              <a:rPr lang="it-IT" sz="12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Document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Frequency</a:t>
            </a:r>
          </a:p>
          <a:p>
            <a:pPr algn="ctr"/>
            <a:endParaRPr lang="it-IT" sz="12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/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Misura quanto è raro un termine 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 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all’interno dell’intero corpus di documenti</a:t>
            </a:r>
            <a:endParaRPr lang="it-IT" sz="12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7F2F0F4-1C84-D5FB-8819-477190C5B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53" y="3161506"/>
            <a:ext cx="2805227" cy="47918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CB7DD45-A432-EF26-BD81-CEF0763A4E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322"/>
          <a:stretch>
            <a:fillRect/>
          </a:stretch>
        </p:blipFill>
        <p:spPr>
          <a:xfrm>
            <a:off x="2614305" y="4300488"/>
            <a:ext cx="3915389" cy="51439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CC3E204B-0260-3F7D-6E08-92A6EE3F9F72}"/>
              </a:ext>
            </a:extLst>
          </p:cNvPr>
          <p:cNvSpPr/>
          <p:nvPr/>
        </p:nvSpPr>
        <p:spPr>
          <a:xfrm>
            <a:off x="404303" y="1469846"/>
            <a:ext cx="3192926" cy="2539160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19B1333-0840-A9A7-1F2D-AF8CCCA3D1D8}"/>
              </a:ext>
            </a:extLst>
          </p:cNvPr>
          <p:cNvSpPr/>
          <p:nvPr/>
        </p:nvSpPr>
        <p:spPr>
          <a:xfrm>
            <a:off x="3873862" y="1469846"/>
            <a:ext cx="4950098" cy="2539160"/>
          </a:xfrm>
          <a:prstGeom prst="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F80B2723-37D0-A30D-FB43-12B4B31C1927}"/>
              </a:ext>
            </a:extLst>
          </p:cNvPr>
          <p:cNvSpPr/>
          <p:nvPr/>
        </p:nvSpPr>
        <p:spPr>
          <a:xfrm>
            <a:off x="2943137" y="4457659"/>
            <a:ext cx="340390" cy="20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16B51F7-0B82-5FF3-01B9-EB4B752B0933}"/>
              </a:ext>
            </a:extLst>
          </p:cNvPr>
          <p:cNvSpPr txBox="1"/>
          <p:nvPr/>
        </p:nvSpPr>
        <p:spPr>
          <a:xfrm>
            <a:off x="6925112" y="2158122"/>
            <a:ext cx="1814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 = numero totale di documenti nel corpus</a:t>
            </a:r>
          </a:p>
          <a:p>
            <a:pPr algn="ctr"/>
            <a:br>
              <a:rPr lang="it-IT" sz="1200" i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00" i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</a:t>
            </a:r>
            <a:r>
              <a:rPr lang="it-IT" sz="1200" i="1" baseline="-25000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</a:t>
            </a:r>
            <a:r>
              <a:rPr lang="it-IT" sz="1200" i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= numero di documenti che </a:t>
            </a:r>
            <a:r>
              <a:rPr lang="it-IT" sz="1200" i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contegono</a:t>
            </a:r>
            <a:r>
              <a:rPr lang="it-IT" sz="1200" i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parola t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61CF7AB-1DFB-E0F3-4ACC-8CD1DA87F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785" y="3104663"/>
            <a:ext cx="1493080" cy="53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7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12FFC-B1C2-A769-D51D-6066800A3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3">
            <a:extLst>
              <a:ext uri="{FF2B5EF4-FFF2-40B4-BE49-F238E27FC236}">
                <a16:creationId xmlns:a16="http://schemas.microsoft.com/office/drawing/2014/main" id="{03584B78-1A68-E62C-3171-4D554CC2FC88}"/>
              </a:ext>
            </a:extLst>
          </p:cNvPr>
          <p:cNvSpPr/>
          <p:nvPr/>
        </p:nvSpPr>
        <p:spPr>
          <a:xfrm>
            <a:off x="262627" y="277559"/>
            <a:ext cx="8618746" cy="3123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30" b="1" dirty="0">
                <a:latin typeface="Inter"/>
              </a:rPr>
              <a:t>Step per </a:t>
            </a:r>
            <a:r>
              <a:rPr lang="en-US" sz="2030" b="1" dirty="0" err="1">
                <a:latin typeface="Inter"/>
              </a:rPr>
              <a:t>calcolo</a:t>
            </a:r>
            <a:r>
              <a:rPr lang="en-US" sz="2030" b="1" dirty="0">
                <a:latin typeface="Inter"/>
              </a:rPr>
              <a:t> TF-IDF </a:t>
            </a:r>
            <a:r>
              <a:rPr lang="en-US" sz="2030" b="1" dirty="0" err="1">
                <a:latin typeface="Inter"/>
              </a:rPr>
              <a:t>su</a:t>
            </a:r>
            <a:r>
              <a:rPr lang="en-US" sz="2030" b="1" dirty="0">
                <a:latin typeface="Inter"/>
              </a:rPr>
              <a:t> un corpus</a:t>
            </a:r>
            <a:endParaRPr lang="it-IT" sz="2030" dirty="0">
              <a:latin typeface="Inter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3FA69CE-7C31-BAC3-EB8D-B94B64965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05" y="1301585"/>
            <a:ext cx="8172778" cy="2761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Tokenizzazione: 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contenuto di tutti i documenti del corpus viene </a:t>
            </a: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suddiviso in token</a:t>
            </a:r>
            <a:endParaRPr lang="it-IT" sz="13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endParaRPr lang="it-IT" sz="13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Creazione vocabolario: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tutte le parole uniche ritrovate nel primo step vanno a creare un vocabolario</a:t>
            </a:r>
          </a:p>
          <a:p>
            <a:pPr lvl="1">
              <a:lnSpc>
                <a:spcPct val="150000"/>
              </a:lnSpc>
            </a:pPr>
            <a:r>
              <a:rPr lang="it-IT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Esempio: se il corpus ha 1.000 parole uniche, si otterrà un vocabolario di 1.000 elementi.</a:t>
            </a:r>
          </a:p>
          <a:p>
            <a:pPr lvl="1">
              <a:lnSpc>
                <a:spcPct val="150000"/>
              </a:lnSpc>
            </a:pPr>
            <a:endParaRPr lang="it-IT" sz="130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Calcolo della </a:t>
            </a:r>
            <a:r>
              <a:rPr lang="it-IT" sz="13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Term</a:t>
            </a: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Frequency (TF): 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ogni documento e per ogni parola del vocabolario si calcola la frequenza di tale parola all’interno di quel documento. </a:t>
            </a:r>
          </a:p>
          <a:p>
            <a:pPr lvl="1">
              <a:lnSpc>
                <a:spcPct val="150000"/>
              </a:lnSpc>
            </a:pPr>
            <a:r>
              <a:rPr lang="it-IT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Esempio: se “gatto” appare 2 volte in un documento d di 10 parole: → TF(gatto, d) = 2 / 10 = 0.2</a:t>
            </a:r>
          </a:p>
        </p:txBody>
      </p:sp>
    </p:spTree>
    <p:extLst>
      <p:ext uri="{BB962C8B-B14F-4D97-AF65-F5344CB8AC3E}">
        <p14:creationId xmlns:p14="http://schemas.microsoft.com/office/powerpoint/2010/main" val="590957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35F98-1B9D-0DD6-1BE4-CAEEB48D0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3">
            <a:extLst>
              <a:ext uri="{FF2B5EF4-FFF2-40B4-BE49-F238E27FC236}">
                <a16:creationId xmlns:a16="http://schemas.microsoft.com/office/drawing/2014/main" id="{7E33DA46-6160-CFCA-6033-CF33D63E32DD}"/>
              </a:ext>
            </a:extLst>
          </p:cNvPr>
          <p:cNvSpPr/>
          <p:nvPr/>
        </p:nvSpPr>
        <p:spPr>
          <a:xfrm>
            <a:off x="262627" y="277559"/>
            <a:ext cx="8618746" cy="3123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30" b="1" dirty="0">
                <a:latin typeface="Inter"/>
              </a:rPr>
              <a:t>Step per </a:t>
            </a:r>
            <a:r>
              <a:rPr lang="en-US" sz="2030" b="1" dirty="0" err="1">
                <a:latin typeface="Inter"/>
              </a:rPr>
              <a:t>calcolo</a:t>
            </a:r>
            <a:r>
              <a:rPr lang="en-US" sz="2030" b="1" dirty="0">
                <a:latin typeface="Inter"/>
              </a:rPr>
              <a:t> TF-IDF </a:t>
            </a:r>
            <a:r>
              <a:rPr lang="en-US" sz="2030" b="1" dirty="0" err="1">
                <a:latin typeface="Inter"/>
              </a:rPr>
              <a:t>su</a:t>
            </a:r>
            <a:r>
              <a:rPr lang="en-US" sz="2030" b="1" dirty="0">
                <a:latin typeface="Inter"/>
              </a:rPr>
              <a:t> un corpus</a:t>
            </a:r>
            <a:endParaRPr lang="it-IT" sz="2030" dirty="0">
              <a:latin typeface="Inter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C1A14D62-258E-E2E1-46D2-DEF185DBE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054" y="713492"/>
            <a:ext cx="8172778" cy="426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arenR" startAt="4"/>
            </a:pP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Calcolo della Inverse </a:t>
            </a:r>
            <a:r>
              <a:rPr lang="it-IT" sz="13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Document</a:t>
            </a: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Frequency (TF): 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ogni parola si calcola il suo «peso» all’interno del corpus, più una parola appare in molti documenti, minore sarà il suo peso.</a:t>
            </a:r>
          </a:p>
          <a:p>
            <a:pPr lvl="1">
              <a:lnSpc>
                <a:spcPct val="150000"/>
              </a:lnSpc>
            </a:pPr>
            <a:r>
              <a:rPr lang="it-IT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Esempio: se “gatto” appare in 2 documenti su 5: → IDF(gatto) = log10(5/2) ≈ 0.398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 startAt="4"/>
            </a:pPr>
            <a:endParaRPr lang="it-IT" sz="130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 startAt="4"/>
            </a:pP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Calcolo del punteggio TF-IDF: 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ogni parola e per ogni documento, si moltiplica TF </a:t>
            </a:r>
            <a:r>
              <a:rPr lang="it-IT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×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IDF. </a:t>
            </a:r>
            <a:r>
              <a:rPr lang="it-IT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produce un valore che indica quanto quella parola è importante per quel documento rispetto all’intero corpus. </a:t>
            </a:r>
          </a:p>
          <a:p>
            <a:pPr lvl="1">
              <a:lnSpc>
                <a:spcPct val="150000"/>
              </a:lnSpc>
            </a:pPr>
            <a:r>
              <a:rPr lang="it-IT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Esempio: </a:t>
            </a:r>
            <a:r>
              <a:rPr lang="en-US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TF(</a:t>
            </a:r>
            <a:r>
              <a:rPr lang="en-US" sz="130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gatto</a:t>
            </a:r>
            <a:r>
              <a:rPr lang="en-US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d) = 0.2, IDF(</a:t>
            </a:r>
            <a:r>
              <a:rPr lang="en-US" sz="130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gatto</a:t>
            </a:r>
            <a:r>
              <a:rPr lang="en-US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= 0.398 → TF-IDF(</a:t>
            </a:r>
            <a:r>
              <a:rPr lang="en-US" sz="130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gatto</a:t>
            </a:r>
            <a:r>
              <a:rPr lang="en-US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d) = 0.0796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arenR" startAt="4"/>
            </a:pPr>
            <a:endParaRPr lang="en-US" sz="130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arenR" startAt="4"/>
            </a:pP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Creazione della matrice TF-IDF: 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ogni documento viene rappresentato all’interno di una matrice come un </a:t>
            </a: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vettore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della stessa lunghezza del vocabolario.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Ogni colonna rappresenta un documento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Ogni riga rappresenta una parola del vocabolario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Ogni cella contiene il valore TF × IDF della parola rispetto al documento</a:t>
            </a:r>
            <a:endParaRPr lang="en-US" sz="130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721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290EA-A1A0-8EEC-8528-39BED938B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3">
            <a:extLst>
              <a:ext uri="{FF2B5EF4-FFF2-40B4-BE49-F238E27FC236}">
                <a16:creationId xmlns:a16="http://schemas.microsoft.com/office/drawing/2014/main" id="{DA7BAFF2-D41B-BBDD-C846-4BA303173712}"/>
              </a:ext>
            </a:extLst>
          </p:cNvPr>
          <p:cNvSpPr/>
          <p:nvPr/>
        </p:nvSpPr>
        <p:spPr>
          <a:xfrm>
            <a:off x="262627" y="277559"/>
            <a:ext cx="8618746" cy="3123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30" b="1" dirty="0" err="1">
                <a:latin typeface="Inter"/>
              </a:rPr>
              <a:t>Esempio</a:t>
            </a:r>
            <a:r>
              <a:rPr lang="en-US" sz="2030" b="1" dirty="0">
                <a:latin typeface="Inter"/>
              </a:rPr>
              <a:t> </a:t>
            </a:r>
            <a:r>
              <a:rPr lang="en-US" sz="2030" b="1" dirty="0" err="1">
                <a:latin typeface="Inter"/>
              </a:rPr>
              <a:t>creazione</a:t>
            </a:r>
            <a:r>
              <a:rPr lang="en-US" sz="2030" b="1" dirty="0">
                <a:latin typeface="Inter"/>
              </a:rPr>
              <a:t> </a:t>
            </a:r>
            <a:r>
              <a:rPr lang="en-US" sz="2030" b="1" dirty="0" err="1">
                <a:latin typeface="Inter"/>
              </a:rPr>
              <a:t>matrice</a:t>
            </a:r>
            <a:r>
              <a:rPr lang="en-US" sz="2030" b="1" dirty="0">
                <a:latin typeface="Inter"/>
              </a:rPr>
              <a:t> TF-IDF</a:t>
            </a:r>
            <a:endParaRPr lang="it-IT" sz="2030" dirty="0">
              <a:latin typeface="Inte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3FE87B8-5BF9-48EB-741D-836EDA5EC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30" y="1257805"/>
            <a:ext cx="3852746" cy="3112262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Documenti</a:t>
            </a:r>
          </a:p>
          <a:p>
            <a:pPr marL="252000" indent="-180000">
              <a:lnSpc>
                <a:spcPct val="150000"/>
              </a:lnSpc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«Il gatto mangia il pesce»</a:t>
            </a:r>
          </a:p>
          <a:p>
            <a:pPr marL="252000" indent="-180000">
              <a:lnSpc>
                <a:spcPct val="150000"/>
              </a:lnSpc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«Il cane mangia il cibo»</a:t>
            </a:r>
          </a:p>
          <a:p>
            <a:pPr marL="252000" indent="-180000">
              <a:lnSpc>
                <a:spcPct val="150000"/>
              </a:lnSpc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«Il pesce nuota nel mare»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Documenti dopo le </a:t>
            </a:r>
            <a:r>
              <a:rPr lang="it-IT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-elaborazione del testo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[gatto, mangiare, pesce]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[cane, mangiare, cibo]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[pesce, nuotare, mare]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Vocabolario generato</a:t>
            </a:r>
          </a:p>
          <a:p>
            <a:pPr>
              <a:lnSpc>
                <a:spcPct val="150000"/>
              </a:lnSpc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[gatto, mangiare, pesce, cane, cibo, nuotare, mare]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26AF2294-1805-7018-3CC1-8B1E0210D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752762"/>
              </p:ext>
            </p:extLst>
          </p:nvPr>
        </p:nvGraphicFramePr>
        <p:xfrm>
          <a:off x="4616705" y="1743103"/>
          <a:ext cx="3998976" cy="302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6320">
                  <a:extLst>
                    <a:ext uri="{9D8B030D-6E8A-4147-A177-3AD203B41FA5}">
                      <a16:colId xmlns:a16="http://schemas.microsoft.com/office/drawing/2014/main" val="279088378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502838529"/>
                    </a:ext>
                  </a:extLst>
                </a:gridCol>
                <a:gridCol w="1009682">
                  <a:extLst>
                    <a:ext uri="{9D8B030D-6E8A-4147-A177-3AD203B41FA5}">
                      <a16:colId xmlns:a16="http://schemas.microsoft.com/office/drawing/2014/main" val="1171520808"/>
                    </a:ext>
                  </a:extLst>
                </a:gridCol>
                <a:gridCol w="1097134">
                  <a:extLst>
                    <a:ext uri="{9D8B030D-6E8A-4147-A177-3AD203B41FA5}">
                      <a16:colId xmlns:a16="http://schemas.microsoft.com/office/drawing/2014/main" val="4235403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Parola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Documento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Documento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Documento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23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Gatto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1/3=0.333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11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Mangiare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1/3=0.333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1/3=0.333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4798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Pesce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1/3=0.333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1/3=0.333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35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1/3=0.333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29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Cibo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1/3=0.333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2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Nuotare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1/3=0.333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44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Mare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1/3=0.333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4470518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303408D4-93C6-78E9-4AE8-2CF8649AD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572" y="733462"/>
            <a:ext cx="1015242" cy="31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Calcolo TF</a:t>
            </a: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612CA1E-1A70-8D64-D38C-EB27BFCCB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580" y="1132250"/>
            <a:ext cx="2805227" cy="47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97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18BA18-09C4-CCBC-A9B4-DF4D028C9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3">
            <a:extLst>
              <a:ext uri="{FF2B5EF4-FFF2-40B4-BE49-F238E27FC236}">
                <a16:creationId xmlns:a16="http://schemas.microsoft.com/office/drawing/2014/main" id="{13CCB9AD-55C8-0FAC-D8A3-368D56FF1A83}"/>
              </a:ext>
            </a:extLst>
          </p:cNvPr>
          <p:cNvSpPr/>
          <p:nvPr/>
        </p:nvSpPr>
        <p:spPr>
          <a:xfrm>
            <a:off x="262627" y="277559"/>
            <a:ext cx="8618746" cy="3123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30" b="1" dirty="0" err="1">
                <a:latin typeface="Inter"/>
              </a:rPr>
              <a:t>Esempio</a:t>
            </a:r>
            <a:r>
              <a:rPr lang="en-US" sz="2030" b="1" dirty="0">
                <a:latin typeface="Inter"/>
              </a:rPr>
              <a:t> </a:t>
            </a:r>
            <a:r>
              <a:rPr lang="en-US" sz="2030" b="1" dirty="0" err="1">
                <a:latin typeface="Inter"/>
              </a:rPr>
              <a:t>creazione</a:t>
            </a:r>
            <a:r>
              <a:rPr lang="en-US" sz="2030" b="1" dirty="0">
                <a:latin typeface="Inter"/>
              </a:rPr>
              <a:t> </a:t>
            </a:r>
            <a:r>
              <a:rPr lang="en-US" sz="2030" b="1" dirty="0" err="1">
                <a:latin typeface="Inter"/>
              </a:rPr>
              <a:t>matrice</a:t>
            </a:r>
            <a:r>
              <a:rPr lang="en-US" sz="2030" b="1" dirty="0">
                <a:latin typeface="Inter"/>
              </a:rPr>
              <a:t> TF-IDF</a:t>
            </a:r>
            <a:endParaRPr lang="it-IT" sz="2030" dirty="0">
              <a:latin typeface="Inte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0D8139-654F-3F9C-3558-49856146C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30" y="1257805"/>
            <a:ext cx="3852746" cy="3112262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Documenti</a:t>
            </a:r>
          </a:p>
          <a:p>
            <a:pPr marL="252000" indent="-180000">
              <a:lnSpc>
                <a:spcPct val="150000"/>
              </a:lnSpc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«Il gatto mangia il pesce»</a:t>
            </a:r>
          </a:p>
          <a:p>
            <a:pPr marL="252000" indent="-180000">
              <a:lnSpc>
                <a:spcPct val="150000"/>
              </a:lnSpc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«Il cane mangia il cibo»</a:t>
            </a:r>
          </a:p>
          <a:p>
            <a:pPr marL="252000" indent="-180000">
              <a:lnSpc>
                <a:spcPct val="150000"/>
              </a:lnSpc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«Il pesce nuota nel mare»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Documenti dopo le </a:t>
            </a:r>
            <a:r>
              <a:rPr lang="it-IT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-elaborazione del testo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[gatto, mangiare, pesce]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[cane, mangiare, cibo]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[pesce, nuotare, mare]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Vocabolario generato</a:t>
            </a:r>
          </a:p>
          <a:p>
            <a:pPr>
              <a:lnSpc>
                <a:spcPct val="150000"/>
              </a:lnSpc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[gatto, mangiare, pesce, cane, cibo, nuotare, mare]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C04646C-5C1E-30FC-1F7C-6BCA6A3752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454467"/>
              </p:ext>
            </p:extLst>
          </p:nvPr>
        </p:nvGraphicFramePr>
        <p:xfrm>
          <a:off x="4670738" y="1996641"/>
          <a:ext cx="3804089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3437">
                  <a:extLst>
                    <a:ext uri="{9D8B030D-6E8A-4147-A177-3AD203B41FA5}">
                      <a16:colId xmlns:a16="http://schemas.microsoft.com/office/drawing/2014/main" val="2790883789"/>
                    </a:ext>
                  </a:extLst>
                </a:gridCol>
                <a:gridCol w="1320326">
                  <a:extLst>
                    <a:ext uri="{9D8B030D-6E8A-4147-A177-3AD203B41FA5}">
                      <a16:colId xmlns:a16="http://schemas.microsoft.com/office/drawing/2014/main" val="3819788622"/>
                    </a:ext>
                  </a:extLst>
                </a:gridCol>
                <a:gridCol w="1320326">
                  <a:extLst>
                    <a:ext uri="{9D8B030D-6E8A-4147-A177-3AD203B41FA5}">
                      <a16:colId xmlns:a16="http://schemas.microsoft.com/office/drawing/2014/main" val="15028385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Parola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n</a:t>
                      </a:r>
                      <a:r>
                        <a:rPr lang="it-IT" sz="1100" b="1" baseline="-250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Documento 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23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Gatto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log10(3/1)=0.477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11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Mangiare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log10(3/2)=0.176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4798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Pesce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log10(3/2)=0.176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735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log10(3/1)=0.477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29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Cibo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log10(3/1)=0.477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2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Nuotare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log10(3/1)=0.477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44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Mare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log10(3/1)=0.477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4470518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978408A5-FF98-7321-22A4-E27126AAA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5161" y="733462"/>
            <a:ext cx="1015242" cy="31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Calcolo IDF</a:t>
            </a: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5086388-5BA4-CF62-00ED-0F1713148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572" y="1100892"/>
            <a:ext cx="1362420" cy="48912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D5BBD86E-E13F-43E0-3FB0-6240C0D87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206" y="1582870"/>
            <a:ext cx="547152" cy="31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 = 3</a:t>
            </a:r>
          </a:p>
        </p:txBody>
      </p:sp>
    </p:spTree>
    <p:extLst>
      <p:ext uri="{BB962C8B-B14F-4D97-AF65-F5344CB8AC3E}">
        <p14:creationId xmlns:p14="http://schemas.microsoft.com/office/powerpoint/2010/main" val="4163114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D818E-362E-9CD1-080B-C0D41026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3">
            <a:extLst>
              <a:ext uri="{FF2B5EF4-FFF2-40B4-BE49-F238E27FC236}">
                <a16:creationId xmlns:a16="http://schemas.microsoft.com/office/drawing/2014/main" id="{FD8C89B1-9D37-4A48-9226-A457C7C83FED}"/>
              </a:ext>
            </a:extLst>
          </p:cNvPr>
          <p:cNvSpPr/>
          <p:nvPr/>
        </p:nvSpPr>
        <p:spPr>
          <a:xfrm>
            <a:off x="262627" y="235572"/>
            <a:ext cx="8618746" cy="3123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30" b="1" dirty="0" err="1">
                <a:latin typeface="Inter"/>
              </a:rPr>
              <a:t>Esempio</a:t>
            </a:r>
            <a:r>
              <a:rPr lang="en-US" sz="2030" b="1" dirty="0">
                <a:latin typeface="Inter"/>
              </a:rPr>
              <a:t> </a:t>
            </a:r>
            <a:r>
              <a:rPr lang="en-US" sz="2030" b="1" dirty="0" err="1">
                <a:latin typeface="Inter"/>
              </a:rPr>
              <a:t>creazione</a:t>
            </a:r>
            <a:r>
              <a:rPr lang="en-US" sz="2030" b="1" dirty="0">
                <a:latin typeface="Inter"/>
              </a:rPr>
              <a:t> </a:t>
            </a:r>
            <a:r>
              <a:rPr lang="en-US" sz="2030" b="1" dirty="0" err="1">
                <a:latin typeface="Inter"/>
              </a:rPr>
              <a:t>matrice</a:t>
            </a:r>
            <a:r>
              <a:rPr lang="en-US" sz="2030" b="1" dirty="0">
                <a:latin typeface="Inter"/>
              </a:rPr>
              <a:t> TF-IDF</a:t>
            </a:r>
            <a:endParaRPr lang="it-IT" sz="2030" dirty="0">
              <a:latin typeface="Inter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23B8B3-C3C2-4796-FA7C-C53D4B9D0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70" y="964008"/>
            <a:ext cx="3852746" cy="2096600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Conclusioni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parole «mangiare» e «pesce» appaiono in 2 documenti → IDF basso (0.176) → parole comuni e poco informative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parole «gatto», «cane», «cibo», «nuotare» e «mare» invece appaiono solo in un documento → IDF alto (0.477) → più importanti per distinguere i testi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5E940D4F-4E63-7778-6E1D-50CCA7D84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404498"/>
              </p:ext>
            </p:extLst>
          </p:nvPr>
        </p:nvGraphicFramePr>
        <p:xfrm>
          <a:off x="4637485" y="1519342"/>
          <a:ext cx="3998976" cy="341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6320">
                  <a:extLst>
                    <a:ext uri="{9D8B030D-6E8A-4147-A177-3AD203B41FA5}">
                      <a16:colId xmlns:a16="http://schemas.microsoft.com/office/drawing/2014/main" val="279088378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502838529"/>
                    </a:ext>
                  </a:extLst>
                </a:gridCol>
                <a:gridCol w="1009682">
                  <a:extLst>
                    <a:ext uri="{9D8B030D-6E8A-4147-A177-3AD203B41FA5}">
                      <a16:colId xmlns:a16="http://schemas.microsoft.com/office/drawing/2014/main" val="1171520808"/>
                    </a:ext>
                  </a:extLst>
                </a:gridCol>
                <a:gridCol w="1097134">
                  <a:extLst>
                    <a:ext uri="{9D8B030D-6E8A-4147-A177-3AD203B41FA5}">
                      <a16:colId xmlns:a16="http://schemas.microsoft.com/office/drawing/2014/main" val="4235403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Parola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Documento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Documento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Documento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23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Gatto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0.333×0.477 = 0.159</a:t>
                      </a:r>
                      <a:endParaRPr lang="it-IT" sz="11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11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Mangiare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0.333×0.176 = 0.059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0.333×0.176 = 0.059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4798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Pesce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0.333×0.176 = 0.059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0.333×0.176 = 0.059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35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Cane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0.333×0.477 = 0.159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929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Cibo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0.333×0.477 = 0.159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2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Nuotare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0.333×0.477 = 0.159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44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Mare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0.333×0.477 = 0.159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4470518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5A29DD43-F4B6-10B2-DB58-E7D304508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2219" y="663484"/>
            <a:ext cx="1389508" cy="31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Calcolo TF-IDF</a:t>
            </a: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A1E95CF-6C72-181B-BE0D-EBDA24EAE1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322"/>
          <a:stretch>
            <a:fillRect/>
          </a:stretch>
        </p:blipFill>
        <p:spPr>
          <a:xfrm>
            <a:off x="5412901" y="1081829"/>
            <a:ext cx="2448145" cy="32163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92F4533F-3526-2CED-3E14-6F949507E1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070" y="3329961"/>
            <a:ext cx="3852746" cy="161185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  <a:prstDash val="dash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   </a:t>
            </a:r>
            <a:r>
              <a:rPr lang="it-IT" sz="12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Heatmap</a:t>
            </a:r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matrici (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BoW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TF-IDF) possono essere visualizzate come 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heatmap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facilitarne l’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intepretazione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colori più intensi rappresentano i valori più alti, indicando una maggiore frequenza (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BoW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 o 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rilevenza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(TF-IDF).</a:t>
            </a:r>
          </a:p>
        </p:txBody>
      </p:sp>
      <p:pic>
        <p:nvPicPr>
          <p:cNvPr id="13" name="Elemento grafico 12" descr="Post-it con riempimento a tinta unita">
            <a:extLst>
              <a:ext uri="{FF2B5EF4-FFF2-40B4-BE49-F238E27FC236}">
                <a16:creationId xmlns:a16="http://schemas.microsoft.com/office/drawing/2014/main" id="{036B4581-EF34-44F9-A797-ABCD52BBE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7539" y="3414511"/>
            <a:ext cx="248752" cy="24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67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73991" y="209870"/>
            <a:ext cx="2396018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latin typeface="Inter" pitchFamily="34" charset="0"/>
                <a:ea typeface="Inter" pitchFamily="34" charset="-122"/>
                <a:cs typeface="Inter" pitchFamily="34" charset="-120"/>
              </a:rPr>
              <a:t>Altro </a:t>
            </a:r>
            <a:r>
              <a:rPr lang="en-US" sz="2025" b="1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esempio</a:t>
            </a:r>
            <a:r>
              <a:rPr lang="en-US" sz="2025" b="1" dirty="0">
                <a:latin typeface="Inter" pitchFamily="34" charset="0"/>
                <a:ea typeface="Inter" pitchFamily="34" charset="-122"/>
                <a:cs typeface="Inter" pitchFamily="34" charset="-120"/>
              </a:rPr>
              <a:t> TF-IDF</a:t>
            </a:r>
            <a:endParaRPr lang="en-US" sz="2025" dirty="0"/>
          </a:p>
        </p:txBody>
      </p:sp>
      <p:sp>
        <p:nvSpPr>
          <p:cNvPr id="27" name="Text 24"/>
          <p:cNvSpPr/>
          <p:nvPr/>
        </p:nvSpPr>
        <p:spPr>
          <a:xfrm>
            <a:off x="5467083" y="1094678"/>
            <a:ext cx="235320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046" b="1" dirty="0">
                <a:latin typeface="Inter" pitchFamily="34" charset="0"/>
                <a:ea typeface="Inter" pitchFamily="34" charset="-122"/>
                <a:cs typeface="Inter" pitchFamily="34" charset="-120"/>
              </a:rPr>
              <a:t>Ranking dei Termini per Rilevanza (TF-IDF)</a:t>
            </a:r>
            <a:endParaRPr lang="en-US" sz="1046" dirty="0"/>
          </a:p>
        </p:txBody>
      </p:sp>
      <p:pic>
        <p:nvPicPr>
          <p:cNvPr id="2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89460"/>
            <a:ext cx="4143375" cy="2857500"/>
          </a:xfrm>
          <a:prstGeom prst="rect">
            <a:avLst/>
          </a:prstGeom>
        </p:spPr>
      </p:pic>
      <p:sp>
        <p:nvSpPr>
          <p:cNvPr id="29" name="Rectangle 1">
            <a:extLst>
              <a:ext uri="{FF2B5EF4-FFF2-40B4-BE49-F238E27FC236}">
                <a16:creationId xmlns:a16="http://schemas.microsoft.com/office/drawing/2014/main" id="{D71911B4-5366-99E4-5BC9-49C30562E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849" y="814588"/>
            <a:ext cx="3852746" cy="3874009"/>
          </a:xfrm>
          <a:prstGeom prst="rect">
            <a:avLst/>
          </a:prstGeom>
          <a:noFill/>
          <a:ln w="28575">
            <a:solidFill>
              <a:schemeClr val="accent5">
                <a:lumMod val="40000"/>
                <a:lumOff val="6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Documenti</a:t>
            </a:r>
          </a:p>
          <a:p>
            <a:pPr marL="252000" indent="-180000">
              <a:lnSpc>
                <a:spcPct val="150000"/>
              </a:lnSpc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«L’intelligenza artificiale è una tecnologia innovativa»</a:t>
            </a:r>
          </a:p>
          <a:p>
            <a:pPr marL="252000" indent="-180000">
              <a:lnSpc>
                <a:spcPct val="150000"/>
              </a:lnSpc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«Il machine learning è una branca dell’intelligenza artificiale»</a:t>
            </a:r>
          </a:p>
          <a:p>
            <a:pPr marL="252000" indent="-180000">
              <a:lnSpc>
                <a:spcPct val="150000"/>
              </a:lnSpc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«La tecnologia moderna trasforma il mondo del lavoro»</a:t>
            </a:r>
          </a:p>
          <a:p>
            <a:pPr marL="252000" indent="-180000">
              <a:lnSpc>
                <a:spcPct val="150000"/>
              </a:lnSpc>
              <a:buFont typeface="+mj-lt"/>
              <a:buAutoNum type="arabicPeriod"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72000">
              <a:lnSpc>
                <a:spcPct val="150000"/>
              </a:lnSpc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termini «tecnologia» e «artificiale» appaiono in 2 documenti su 3 → IDF basso → parole comuni e poco informative</a:t>
            </a:r>
          </a:p>
          <a:p>
            <a:pPr marL="72000">
              <a:lnSpc>
                <a:spcPct val="150000"/>
              </a:lnSpc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72000">
              <a:lnSpc>
                <a:spcPct val="150000"/>
              </a:lnSpc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termine «machine learning» appare solo nel Documento 2 → IDF alto→ più importante per distinguere i testi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Vantaggi e Limiti TF-IDF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343025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1513" y="1300163"/>
            <a:ext cx="74992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Vantaggi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728788"/>
            <a:ext cx="114300" cy="1143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14363" y="1673423"/>
            <a:ext cx="68052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Rilevanza</a:t>
            </a:r>
            <a:endParaRPr lang="en-US" sz="1046" dirty="0"/>
          </a:p>
        </p:txBody>
      </p:sp>
      <p:sp>
        <p:nvSpPr>
          <p:cNvPr id="8" name="Text 3"/>
          <p:cNvSpPr/>
          <p:nvPr/>
        </p:nvSpPr>
        <p:spPr>
          <a:xfrm>
            <a:off x="1294888" y="1673423"/>
            <a:ext cx="2434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valorizza i termini rari e significativi</a:t>
            </a:r>
            <a:endParaRPr lang="en-US" sz="104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028825"/>
            <a:ext cx="114300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14363" y="1973461"/>
            <a:ext cx="6888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Filtraggio</a:t>
            </a:r>
            <a:endParaRPr lang="en-US" sz="1046" dirty="0"/>
          </a:p>
        </p:txBody>
      </p:sp>
      <p:sp>
        <p:nvSpPr>
          <p:cNvPr id="11" name="Text 5"/>
          <p:cNvSpPr/>
          <p:nvPr/>
        </p:nvSpPr>
        <p:spPr>
          <a:xfrm>
            <a:off x="1303176" y="1973461"/>
            <a:ext cx="249517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riduce l'impatto delle parole comuni</a:t>
            </a:r>
            <a:endParaRPr lang="en-US" sz="1046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328863"/>
            <a:ext cx="114300" cy="1143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14363" y="2273498"/>
            <a:ext cx="73452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Precisione</a:t>
            </a:r>
            <a:endParaRPr lang="en-US" sz="1046" dirty="0"/>
          </a:p>
        </p:txBody>
      </p:sp>
      <p:sp>
        <p:nvSpPr>
          <p:cNvPr id="14" name="Text 7"/>
          <p:cNvSpPr/>
          <p:nvPr/>
        </p:nvSpPr>
        <p:spPr>
          <a:xfrm>
            <a:off x="1348885" y="2273498"/>
            <a:ext cx="272149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migliora la qualità dei risultati di ricerca</a:t>
            </a:r>
            <a:endParaRPr lang="en-US" sz="1046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821781"/>
            <a:ext cx="171450" cy="17145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71513" y="2778919"/>
            <a:ext cx="47681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Limiti</a:t>
            </a:r>
            <a:endParaRPr lang="en-US" sz="13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207544"/>
            <a:ext cx="71438" cy="11430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571500" y="3152180"/>
            <a:ext cx="74897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Semantica</a:t>
            </a:r>
            <a:endParaRPr lang="en-US" sz="1046" dirty="0"/>
          </a:p>
        </p:txBody>
      </p:sp>
      <p:sp>
        <p:nvSpPr>
          <p:cNvPr id="19" name="Text 10"/>
          <p:cNvSpPr/>
          <p:nvPr/>
        </p:nvSpPr>
        <p:spPr>
          <a:xfrm>
            <a:off x="1320478" y="3152180"/>
            <a:ext cx="257375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non cattura relazioni di significato tra </a:t>
            </a:r>
            <a:endParaRPr lang="en-US" sz="1046" dirty="0"/>
          </a:p>
        </p:txBody>
      </p:sp>
      <p:sp>
        <p:nvSpPr>
          <p:cNvPr id="20" name="Text 11"/>
          <p:cNvSpPr/>
          <p:nvPr/>
        </p:nvSpPr>
        <p:spPr>
          <a:xfrm>
            <a:off x="571500" y="3366492"/>
            <a:ext cx="42806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parole</a:t>
            </a:r>
            <a:endParaRPr lang="en-US" sz="1046" dirty="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721894"/>
            <a:ext cx="71438" cy="11430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571500" y="3666530"/>
            <a:ext cx="62594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Sinonimi</a:t>
            </a:r>
            <a:endParaRPr lang="en-US" sz="1046" dirty="0"/>
          </a:p>
        </p:txBody>
      </p:sp>
      <p:sp>
        <p:nvSpPr>
          <p:cNvPr id="23" name="Text 13"/>
          <p:cNvSpPr/>
          <p:nvPr/>
        </p:nvSpPr>
        <p:spPr>
          <a:xfrm>
            <a:off x="1197443" y="3666530"/>
            <a:ext cx="275363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tratta parole simili come entità separate</a:t>
            </a:r>
            <a:endParaRPr lang="en-US" sz="1046" dirty="0"/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4021931"/>
            <a:ext cx="71438" cy="114300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571500" y="3966567"/>
            <a:ext cx="108657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Dimensionalità</a:t>
            </a:r>
            <a:endParaRPr lang="en-US" sz="1046" dirty="0"/>
          </a:p>
        </p:txBody>
      </p:sp>
      <p:sp>
        <p:nvSpPr>
          <p:cNvPr id="26" name="Text 15"/>
          <p:cNvSpPr/>
          <p:nvPr/>
        </p:nvSpPr>
        <p:spPr>
          <a:xfrm>
            <a:off x="1658076" y="3966567"/>
            <a:ext cx="236943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vettori sparsi di grandi dimensioni</a:t>
            </a:r>
            <a:endParaRPr lang="en-US" sz="1046" dirty="0"/>
          </a:p>
        </p:txBody>
      </p:sp>
      <p:pic>
        <p:nvPicPr>
          <p:cNvPr id="27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457325"/>
            <a:ext cx="4143375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777D0-747B-4A27-5807-4812A6DCF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2594415C-FA5E-CABD-82FB-457C27FD1D74}"/>
              </a:ext>
            </a:extLst>
          </p:cNvPr>
          <p:cNvSpPr/>
          <p:nvPr/>
        </p:nvSpPr>
        <p:spPr>
          <a:xfrm>
            <a:off x="399538" y="2889157"/>
            <a:ext cx="2524476" cy="8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214E16B-7C19-F0A3-814A-8FB9A6725131}"/>
              </a:ext>
            </a:extLst>
          </p:cNvPr>
          <p:cNvSpPr txBox="1"/>
          <p:nvPr/>
        </p:nvSpPr>
        <p:spPr>
          <a:xfrm>
            <a:off x="148839" y="2864671"/>
            <a:ext cx="3037485" cy="2096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Pulizia e normalizzazione del testo per renderlo coerente e pronto per la rappresentazione</a:t>
            </a:r>
            <a:b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it-IT" sz="11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</a:t>
            </a:r>
          </a:p>
          <a:p>
            <a:pPr algn="ctr">
              <a:lnSpc>
                <a:spcPct val="150000"/>
              </a:lnSpc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Tokenizzazione, </a:t>
            </a:r>
          </a:p>
          <a:p>
            <a:pPr algn="ctr">
              <a:lnSpc>
                <a:spcPct val="150000"/>
              </a:lnSpc>
            </a:pP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stemming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lemmatizzazione, </a:t>
            </a:r>
          </a:p>
          <a:p>
            <a:pPr algn="ctr">
              <a:lnSpc>
                <a:spcPct val="150000"/>
              </a:lnSpc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rimozione punteggiatura e 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stopwords</a:t>
            </a: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FBBE153-4D13-175D-393D-0D115420B38F}"/>
              </a:ext>
            </a:extLst>
          </p:cNvPr>
          <p:cNvSpPr txBox="1"/>
          <p:nvPr/>
        </p:nvSpPr>
        <p:spPr>
          <a:xfrm>
            <a:off x="3802398" y="215884"/>
            <a:ext cx="1539204" cy="404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30" b="1" dirty="0">
                <a:latin typeface="Inter"/>
              </a:rPr>
              <a:t>Step del NLP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CEA29D1-C19C-CBEF-CAC7-C1490DBAC83F}"/>
              </a:ext>
            </a:extLst>
          </p:cNvPr>
          <p:cNvSpPr/>
          <p:nvPr/>
        </p:nvSpPr>
        <p:spPr>
          <a:xfrm>
            <a:off x="3419189" y="2875630"/>
            <a:ext cx="2524476" cy="8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77169FD-C523-4001-C83A-6256C866AC20}"/>
              </a:ext>
            </a:extLst>
          </p:cNvPr>
          <p:cNvSpPr/>
          <p:nvPr/>
        </p:nvSpPr>
        <p:spPr>
          <a:xfrm>
            <a:off x="6438841" y="2889156"/>
            <a:ext cx="2524476" cy="8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0971E706-59FE-7ABB-2D9E-570AD10A4765}"/>
              </a:ext>
            </a:extLst>
          </p:cNvPr>
          <p:cNvGraphicFramePr/>
          <p:nvPr/>
        </p:nvGraphicFramePr>
        <p:xfrm>
          <a:off x="394372" y="-451294"/>
          <a:ext cx="8365587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C6FA83-F159-0157-18D7-13773E622563}"/>
              </a:ext>
            </a:extLst>
          </p:cNvPr>
          <p:cNvSpPr txBox="1"/>
          <p:nvPr/>
        </p:nvSpPr>
        <p:spPr>
          <a:xfrm>
            <a:off x="3500491" y="2864363"/>
            <a:ext cx="2361872" cy="1842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Conversione del testo in numeri per la creazione di vettori interpretabili dalla macchina</a:t>
            </a:r>
          </a:p>
          <a:p>
            <a:pPr algn="ctr">
              <a:lnSpc>
                <a:spcPct val="150000"/>
              </a:lnSpc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it-IT" sz="11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Metodi classici</a:t>
            </a:r>
          </a:p>
          <a:p>
            <a:pPr algn="ctr">
              <a:lnSpc>
                <a:spcPct val="150000"/>
              </a:lnSpc>
            </a:pP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Bag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of Words, TF-IDF,</a:t>
            </a:r>
          </a:p>
          <a:p>
            <a:pPr algn="ctr">
              <a:lnSpc>
                <a:spcPct val="150000"/>
              </a:lnSpc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N-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grams</a:t>
            </a: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3DF6327-F584-F0A3-207E-F90D3DBEC612}"/>
              </a:ext>
            </a:extLst>
          </p:cNvPr>
          <p:cNvSpPr txBox="1"/>
          <p:nvPr/>
        </p:nvSpPr>
        <p:spPr>
          <a:xfrm>
            <a:off x="6408124" y="2864671"/>
            <a:ext cx="2585911" cy="1842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vettori numerici vengono elaborati dai modelli per ottenere l’output desiderato</a:t>
            </a:r>
          </a:p>
          <a:p>
            <a:pPr algn="ctr">
              <a:lnSpc>
                <a:spcPct val="150000"/>
              </a:lnSpc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it-IT" sz="11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Applicazioni</a:t>
            </a:r>
          </a:p>
          <a:p>
            <a:pPr algn="ctr">
              <a:lnSpc>
                <a:spcPct val="150000"/>
              </a:lnSpc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Classificazione, sentiment 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analysis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estrazione entità, traduzione</a:t>
            </a:r>
          </a:p>
        </p:txBody>
      </p:sp>
    </p:spTree>
    <p:extLst>
      <p:ext uri="{BB962C8B-B14F-4D97-AF65-F5344CB8AC3E}">
        <p14:creationId xmlns:p14="http://schemas.microsoft.com/office/powerpoint/2010/main" val="3739212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Applicazioni TF-IDF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386844"/>
            <a:ext cx="142875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8656" y="1315406"/>
            <a:ext cx="34790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Information Retrieval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678656" y="1629731"/>
            <a:ext cx="3479006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Migliora la ricerca di documenti rilevanti in base alle query degli utenti</a:t>
            </a:r>
            <a:endParaRPr lang="en-US" sz="1046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315531"/>
            <a:ext cx="142875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8656" y="2244094"/>
            <a:ext cx="344945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Estrazione di Parole Chiave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678656" y="2558419"/>
            <a:ext cx="3449455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Identifica i termini più significativi in un documento</a:t>
            </a:r>
            <a:endParaRPr lang="en-US" sz="1046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3044194"/>
            <a:ext cx="142875" cy="1428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8656" y="2972756"/>
            <a:ext cx="34790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Classificazione di Testi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678656" y="3287081"/>
            <a:ext cx="3479006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Categorizza documenti in base al contenuto con maggiore precisione rispetto a BoW</a:t>
            </a:r>
            <a:endParaRPr lang="en-US" sz="1046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457325"/>
            <a:ext cx="4143375" cy="2857500"/>
          </a:xfrm>
          <a:prstGeom prst="rect">
            <a:avLst/>
          </a:prstGeom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6386BDEE-0644-56E3-D327-C1B5EBF94A3D}"/>
              </a:ext>
            </a:extLst>
          </p:cNvPr>
          <p:cNvSpPr/>
          <p:nvPr/>
        </p:nvSpPr>
        <p:spPr>
          <a:xfrm>
            <a:off x="678656" y="3813688"/>
            <a:ext cx="1370568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Spam Detection</a:t>
            </a:r>
            <a:endParaRPr lang="en-US" sz="135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3701735D-903B-9F64-F086-675B308F5CFA}"/>
              </a:ext>
            </a:extLst>
          </p:cNvPr>
          <p:cNvSpPr/>
          <p:nvPr/>
        </p:nvSpPr>
        <p:spPr>
          <a:xfrm>
            <a:off x="678656" y="4124433"/>
            <a:ext cx="3479006" cy="4828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046" dirty="0" err="1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Oltre</a:t>
            </a: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al </a:t>
            </a:r>
            <a:r>
              <a:rPr lang="en-US" sz="1046" dirty="0" err="1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BoW</a:t>
            </a: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per lo Spam Detection </a:t>
            </a:r>
            <a:r>
              <a:rPr lang="en-US" sz="1046" dirty="0" err="1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</a:t>
            </a: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046" dirty="0" err="1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può</a:t>
            </a: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046" dirty="0" err="1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sfruttare</a:t>
            </a: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 </a:t>
            </a:r>
            <a:r>
              <a:rPr lang="en-US" sz="1046" dirty="0" err="1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tecnica</a:t>
            </a: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TF-IDF per </a:t>
            </a:r>
            <a:r>
              <a:rPr lang="en-US" sz="1046" dirty="0" err="1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migliorare</a:t>
            </a: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 performance </a:t>
            </a:r>
            <a:r>
              <a:rPr lang="en-US" sz="1046" dirty="0" err="1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dando</a:t>
            </a: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046" dirty="0" err="1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più</a:t>
            </a: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peso ai termini </a:t>
            </a:r>
            <a:r>
              <a:rPr lang="en-US" sz="1046" dirty="0" err="1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distintivi</a:t>
            </a: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046" dirty="0" err="1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delle</a:t>
            </a: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mail di spam</a:t>
            </a:r>
            <a:endParaRPr lang="en-US" sz="1046" dirty="0"/>
          </a:p>
        </p:txBody>
      </p:sp>
      <p:pic>
        <p:nvPicPr>
          <p:cNvPr id="17" name="Elemento grafico 16" descr="Posta elettronica con riempimento a tinta unita">
            <a:extLst>
              <a:ext uri="{FF2B5EF4-FFF2-40B4-BE49-F238E27FC236}">
                <a16:creationId xmlns:a16="http://schemas.microsoft.com/office/drawing/2014/main" id="{9F5B5565-8423-3DAB-EA30-B02C252A23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9694" y="3837194"/>
            <a:ext cx="160735" cy="1607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8367E-06C8-8FF8-BAB5-CB7E3F4E2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E255C61-AAF8-A2F9-3929-5FA68014E39D}"/>
              </a:ext>
            </a:extLst>
          </p:cNvPr>
          <p:cNvSpPr/>
          <p:nvPr/>
        </p:nvSpPr>
        <p:spPr>
          <a:xfrm>
            <a:off x="2761312" y="2415938"/>
            <a:ext cx="362137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Esempio</a:t>
            </a: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25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pratico</a:t>
            </a: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TF-IDF in Python</a:t>
            </a:r>
            <a:endParaRPr lang="en-US" sz="2025" dirty="0"/>
          </a:p>
        </p:txBody>
      </p:sp>
    </p:spTree>
    <p:extLst>
      <p:ext uri="{BB962C8B-B14F-4D97-AF65-F5344CB8AC3E}">
        <p14:creationId xmlns:p14="http://schemas.microsoft.com/office/powerpoint/2010/main" val="1972585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4AF57-D237-3B21-20A9-685A135C8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A2E4EB32-0CDA-D9A2-07C1-F672D37ECF9B}"/>
              </a:ext>
            </a:extLst>
          </p:cNvPr>
          <p:cNvSpPr txBox="1"/>
          <p:nvPr/>
        </p:nvSpPr>
        <p:spPr>
          <a:xfrm>
            <a:off x="2418334" y="276229"/>
            <a:ext cx="4307333" cy="404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30" b="1" dirty="0">
                <a:latin typeface="Inter"/>
              </a:rPr>
              <a:t>Tecniche di feature </a:t>
            </a:r>
            <a:r>
              <a:rPr lang="it-IT" sz="2030" b="1" dirty="0" err="1">
                <a:latin typeface="Inter"/>
              </a:rPr>
              <a:t>extraction</a:t>
            </a:r>
            <a:r>
              <a:rPr lang="it-IT" sz="2030" b="1" dirty="0">
                <a:latin typeface="Inter"/>
              </a:rPr>
              <a:t> testuale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0208CAF8-D032-0635-93CF-2F68BE9D10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5723412"/>
              </p:ext>
            </p:extLst>
          </p:nvPr>
        </p:nvGraphicFramePr>
        <p:xfrm>
          <a:off x="1524000" y="81495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1311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139347" y="316067"/>
            <a:ext cx="802207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N-gram</a:t>
            </a:r>
            <a:endParaRPr lang="en-US" sz="2025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E89B7BE-274C-6119-15D7-3D7C01EB6914}"/>
              </a:ext>
            </a:extLst>
          </p:cNvPr>
          <p:cNvSpPr txBox="1"/>
          <p:nvPr/>
        </p:nvSpPr>
        <p:spPr>
          <a:xfrm>
            <a:off x="286035" y="725992"/>
            <a:ext cx="8508830" cy="3604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n-</a:t>
            </a:r>
            <a:r>
              <a:rPr lang="it-IT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gram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una </a:t>
            </a: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sequenza di n elementi consecutivi 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(parole o caratteri) estratti da un testo.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0711CD5-073B-801D-63AA-8C1B82A0243E}"/>
              </a:ext>
            </a:extLst>
          </p:cNvPr>
          <p:cNvSpPr txBox="1"/>
          <p:nvPr/>
        </p:nvSpPr>
        <p:spPr>
          <a:xfrm>
            <a:off x="5075990" y="2733964"/>
            <a:ext cx="2771664" cy="61683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2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Unigram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(n=1)</a:t>
            </a:r>
          </a:p>
          <a:p>
            <a:pPr algn="ctr">
              <a:lnSpc>
                <a:spcPct val="150000"/>
              </a:lnSpc>
            </a:pP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«Questo» «è» «un» «esempio»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DDA4D87-0994-8499-93EB-7E6B730A9381}"/>
              </a:ext>
            </a:extLst>
          </p:cNvPr>
          <p:cNvSpPr txBox="1"/>
          <p:nvPr/>
        </p:nvSpPr>
        <p:spPr>
          <a:xfrm>
            <a:off x="1296346" y="3487310"/>
            <a:ext cx="1895741" cy="616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Frase di partenza</a:t>
            </a:r>
          </a:p>
          <a:p>
            <a:pPr algn="ctr">
              <a:lnSpc>
                <a:spcPct val="150000"/>
              </a:lnSpc>
            </a:pP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«Questo è un esempio»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19833367-1157-52B6-374B-4B88FB14CE1D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 flipV="1">
            <a:off x="3192087" y="3042382"/>
            <a:ext cx="1883903" cy="753346"/>
          </a:xfrm>
          <a:prstGeom prst="straightConnector1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8ECD6501-3B92-507C-83EC-DFD0EF042B31}"/>
              </a:ext>
            </a:extLst>
          </p:cNvPr>
          <p:cNvCxnSpPr>
            <a:cxnSpLocks/>
            <a:stCxn id="25" idx="3"/>
            <a:endCxn id="48" idx="1"/>
          </p:cNvCxnSpPr>
          <p:nvPr/>
        </p:nvCxnSpPr>
        <p:spPr>
          <a:xfrm>
            <a:off x="3192087" y="3795728"/>
            <a:ext cx="1893603" cy="0"/>
          </a:xfrm>
          <a:prstGeom prst="straightConnector1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A971ABAC-E5F7-21FC-5921-C6270D6D4474}"/>
              </a:ext>
            </a:extLst>
          </p:cNvPr>
          <p:cNvCxnSpPr>
            <a:cxnSpLocks/>
            <a:stCxn id="25" idx="3"/>
            <a:endCxn id="47" idx="1"/>
          </p:cNvCxnSpPr>
          <p:nvPr/>
        </p:nvCxnSpPr>
        <p:spPr>
          <a:xfrm>
            <a:off x="3192087" y="3795728"/>
            <a:ext cx="1894581" cy="753346"/>
          </a:xfrm>
          <a:prstGeom prst="straightConnector1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994B206-DF68-CB83-A1AF-DEB348342A10}"/>
              </a:ext>
            </a:extLst>
          </p:cNvPr>
          <p:cNvSpPr txBox="1"/>
          <p:nvPr/>
        </p:nvSpPr>
        <p:spPr>
          <a:xfrm>
            <a:off x="5086668" y="4240656"/>
            <a:ext cx="2771664" cy="61683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2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Bigram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(n=2)</a:t>
            </a:r>
          </a:p>
          <a:p>
            <a:pPr algn="ctr">
              <a:lnSpc>
                <a:spcPct val="150000"/>
              </a:lnSpc>
            </a:pP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«Questo è» «è un» «un esempio»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07E9B684-2954-6633-761B-30A7BC866BD8}"/>
              </a:ext>
            </a:extLst>
          </p:cNvPr>
          <p:cNvSpPr txBox="1"/>
          <p:nvPr/>
        </p:nvSpPr>
        <p:spPr>
          <a:xfrm>
            <a:off x="5085690" y="3487310"/>
            <a:ext cx="2771664" cy="616836"/>
          </a:xfrm>
          <a:prstGeom prst="rect">
            <a:avLst/>
          </a:prstGeom>
          <a:noFill/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2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Trigram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(n=3)</a:t>
            </a:r>
          </a:p>
          <a:p>
            <a:pPr algn="ctr">
              <a:lnSpc>
                <a:spcPct val="150000"/>
              </a:lnSpc>
            </a:pP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«Questo è un» «è un esempio»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C28CFBAE-0DA2-9851-F35D-94F6A5FD58CF}"/>
              </a:ext>
            </a:extLst>
          </p:cNvPr>
          <p:cNvSpPr txBox="1"/>
          <p:nvPr/>
        </p:nvSpPr>
        <p:spPr>
          <a:xfrm>
            <a:off x="540108" y="1226506"/>
            <a:ext cx="7395578" cy="1260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Catturano non solo la presenza di singole parole, ma anche le </a:t>
            </a:r>
            <a:r>
              <a:rPr lang="it-IT" sz="13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relazioni </a:t>
            </a:r>
            <a:r>
              <a:rPr lang="it-IT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il </a:t>
            </a:r>
            <a:r>
              <a:rPr lang="it-IT" sz="13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contesto </a:t>
            </a:r>
            <a:r>
              <a:rPr lang="it-IT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locale tra parole adiacenti.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Possono essere usati per creare una matrice </a:t>
            </a:r>
            <a:r>
              <a:rPr lang="it-IT" sz="130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BoW</a:t>
            </a:r>
            <a:r>
              <a:rPr lang="it-IT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 TF-IDF invece dei token singoli, fornendo un’informazione più ricca sul significato e sul contesto.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A0EB7-4D14-BC43-0C43-CCDE4698A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3">
            <a:extLst>
              <a:ext uri="{FF2B5EF4-FFF2-40B4-BE49-F238E27FC236}">
                <a16:creationId xmlns:a16="http://schemas.microsoft.com/office/drawing/2014/main" id="{E187F5E3-9743-4C89-143C-CCECD1B72478}"/>
              </a:ext>
            </a:extLst>
          </p:cNvPr>
          <p:cNvSpPr/>
          <p:nvPr/>
        </p:nvSpPr>
        <p:spPr>
          <a:xfrm>
            <a:off x="262627" y="277559"/>
            <a:ext cx="8618746" cy="3123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30" b="1" dirty="0">
                <a:latin typeface="Inter"/>
              </a:rPr>
              <a:t>Step per </a:t>
            </a:r>
            <a:r>
              <a:rPr lang="en-US" sz="2030" b="1" dirty="0" err="1">
                <a:latin typeface="Inter"/>
              </a:rPr>
              <a:t>creazione</a:t>
            </a:r>
            <a:r>
              <a:rPr lang="en-US" sz="2030" b="1" dirty="0">
                <a:latin typeface="Inter"/>
              </a:rPr>
              <a:t> N-grams</a:t>
            </a:r>
            <a:endParaRPr lang="it-IT" sz="2030" dirty="0">
              <a:latin typeface="Inter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2DBD19F9-885E-4A32-57DF-EFCDD0FF3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756" y="1041170"/>
            <a:ext cx="8582904" cy="3061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Frase di partenza: 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«</a:t>
            </a:r>
            <a:r>
              <a:rPr lang="it-IT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L'intelligenza artificiale trasforma il mondo moderno»</a:t>
            </a:r>
          </a:p>
          <a:p>
            <a:pPr>
              <a:lnSpc>
                <a:spcPct val="150000"/>
              </a:lnSpc>
            </a:pPr>
            <a:endParaRPr lang="it-IT" sz="13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Tokenizzazione (</a:t>
            </a:r>
            <a:r>
              <a:rPr lang="it-IT" sz="13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Unigram</a:t>
            </a: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): 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testo viene </a:t>
            </a: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suddiviso in token</a:t>
            </a:r>
            <a:b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 </a:t>
            </a:r>
            <a:r>
              <a:rPr lang="it-IT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«intelligenza» «artificiale» «trasformare» «mondo» «moderno»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endParaRPr lang="it-IT" sz="13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Formazione sequenze (</a:t>
            </a:r>
            <a:r>
              <a:rPr lang="it-IT" sz="13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Bigram</a:t>
            </a: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):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 parole consecutive vengono combinate</a:t>
            </a:r>
            <a:b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«intelligenza artificiale» «artificiale trasforma» «trasforma mondo» «mondo moderno»</a:t>
            </a:r>
            <a:b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</a:t>
            </a:r>
            <a:endParaRPr lang="it-IT" sz="130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Estensione (</a:t>
            </a:r>
            <a:r>
              <a:rPr lang="it-IT" sz="13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Trigram</a:t>
            </a: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): 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 aumenta N per catturare più contesto. </a:t>
            </a:r>
            <a:b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«intelligenza artificiale trasforma» «artificiale trasforma mondo» «trasforma mondo moderno»</a:t>
            </a:r>
            <a:endParaRPr lang="it-IT" sz="130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408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BBFC5-EE65-4291-3BFF-E152DE4F2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3">
            <a:extLst>
              <a:ext uri="{FF2B5EF4-FFF2-40B4-BE49-F238E27FC236}">
                <a16:creationId xmlns:a16="http://schemas.microsoft.com/office/drawing/2014/main" id="{31B2DF05-2439-0127-DFCD-F5BC6539D83B}"/>
              </a:ext>
            </a:extLst>
          </p:cNvPr>
          <p:cNvSpPr/>
          <p:nvPr/>
        </p:nvSpPr>
        <p:spPr>
          <a:xfrm>
            <a:off x="262627" y="277559"/>
            <a:ext cx="8618746" cy="3123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30" b="1" dirty="0" err="1">
                <a:latin typeface="Inter"/>
              </a:rPr>
              <a:t>Andare</a:t>
            </a:r>
            <a:r>
              <a:rPr lang="en-US" sz="2030" b="1" dirty="0">
                <a:latin typeface="Inter"/>
              </a:rPr>
              <a:t> </a:t>
            </a:r>
            <a:r>
              <a:rPr lang="en-US" sz="2030" b="1" dirty="0" err="1">
                <a:latin typeface="Inter"/>
              </a:rPr>
              <a:t>oltre</a:t>
            </a:r>
            <a:r>
              <a:rPr lang="en-US" sz="2030" b="1" dirty="0">
                <a:latin typeface="Inter"/>
              </a:rPr>
              <a:t> </a:t>
            </a:r>
            <a:r>
              <a:rPr lang="en-US" sz="2030" b="1" dirty="0" err="1">
                <a:latin typeface="Inter"/>
              </a:rPr>
              <a:t>i</a:t>
            </a:r>
            <a:r>
              <a:rPr lang="en-US" sz="2030" b="1" dirty="0">
                <a:latin typeface="Inter"/>
              </a:rPr>
              <a:t> Trigram</a:t>
            </a:r>
            <a:endParaRPr lang="it-IT" sz="2030" dirty="0">
              <a:latin typeface="Inter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C1AB282-3485-776C-6860-1BA823BC3B17}"/>
              </a:ext>
            </a:extLst>
          </p:cNvPr>
          <p:cNvSpPr txBox="1"/>
          <p:nvPr/>
        </p:nvSpPr>
        <p:spPr>
          <a:xfrm>
            <a:off x="344978" y="833053"/>
            <a:ext cx="4813070" cy="39614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Vantaggi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it-IT" sz="13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Contesto migliore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cattura meglio il significato locale</a:t>
            </a:r>
          </a:p>
          <a:p>
            <a:pPr>
              <a:lnSpc>
                <a:spcPct val="150000"/>
              </a:lnSpc>
            </a:pPr>
            <a:endParaRPr lang="it-IT" sz="13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Svantaggi</a:t>
            </a:r>
          </a:p>
          <a:p>
            <a:pPr marL="285750" indent="-285750">
              <a:lnSpc>
                <a:spcPct val="150000"/>
              </a:lnSpc>
              <a:buFont typeface="Noto Sans" panose="020B0502040504020204" pitchFamily="34" charset="0"/>
              <a:buChar char="×"/>
            </a:pPr>
            <a:r>
              <a:rPr lang="it-IT" sz="13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Aumento dimensionalità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la dimensione del vocabolario cresce in modo esponenziale con n, quindi ci saranno più colonne nella matrice </a:t>
            </a:r>
            <a:r>
              <a:rPr lang="it-IT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BoW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 TF-IDF</a:t>
            </a:r>
          </a:p>
          <a:p>
            <a:pPr marL="285750" indent="-285750">
              <a:lnSpc>
                <a:spcPct val="150000"/>
              </a:lnSpc>
              <a:buFont typeface="Noto Sans" panose="020B0502040504020204" pitchFamily="34" charset="0"/>
              <a:buChar char="×"/>
            </a:pPr>
            <a:r>
              <a:rPr lang="it-IT" sz="13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Rappresentazioni sparse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gli n-</a:t>
            </a:r>
            <a:r>
              <a:rPr lang="it-IT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gram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lunghi diventano rari, quindi si creano molti vettori sparsi (quasi tutti 0)</a:t>
            </a:r>
          </a:p>
          <a:p>
            <a:pPr marL="285750" indent="-285750">
              <a:lnSpc>
                <a:spcPct val="150000"/>
              </a:lnSpc>
              <a:buFont typeface="Noto Sans" panose="020B0502040504020204" pitchFamily="34" charset="0"/>
              <a:buChar char="×"/>
            </a:pPr>
            <a:r>
              <a:rPr lang="it-IT" sz="1300" b="1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Overfitting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sui dataset più piccoli potrebbero crearsi troppi pattern specifici e poco generalizzabili</a:t>
            </a:r>
          </a:p>
          <a:p>
            <a:pPr marL="285750" indent="-285750">
              <a:lnSpc>
                <a:spcPct val="150000"/>
              </a:lnSpc>
              <a:buFont typeface="Noto Sans" panose="020B0502040504020204" pitchFamily="34" charset="0"/>
              <a:buChar char="×"/>
            </a:pPr>
            <a:r>
              <a:rPr lang="it-IT" sz="13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Performance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potenza di calcolo e memoria richiesti aumentano sensibilmente</a:t>
            </a:r>
          </a:p>
        </p:txBody>
      </p:sp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5206968A-B556-8EBB-C5E8-A9835F382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515839"/>
              </p:ext>
            </p:extLst>
          </p:nvPr>
        </p:nvGraphicFramePr>
        <p:xfrm>
          <a:off x="5340928" y="1578263"/>
          <a:ext cx="3370810" cy="2479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8105">
                  <a:extLst>
                    <a:ext uri="{9D8B030D-6E8A-4147-A177-3AD203B41FA5}">
                      <a16:colId xmlns:a16="http://schemas.microsoft.com/office/drawing/2014/main" val="4280819943"/>
                    </a:ext>
                  </a:extLst>
                </a:gridCol>
                <a:gridCol w="2942705">
                  <a:extLst>
                    <a:ext uri="{9D8B030D-6E8A-4147-A177-3AD203B41FA5}">
                      <a16:colId xmlns:a16="http://schemas.microsoft.com/office/drawing/2014/main" val="12166558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Caso d’uso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400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Analisi di termini chiave</a:t>
                      </a:r>
                    </a:p>
                    <a:p>
                      <a:pPr algn="ctr"/>
                      <a:r>
                        <a:rPr lang="it-IT" sz="12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Topic</a:t>
                      </a:r>
                    </a:p>
                    <a:p>
                      <a:pPr algn="ctr"/>
                      <a:r>
                        <a:rPr lang="it-IT" sz="12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TF-IDF 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247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2-3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Analisi semantica leggera</a:t>
                      </a:r>
                    </a:p>
                    <a:p>
                      <a:pPr algn="ctr"/>
                      <a:r>
                        <a:rPr lang="it-IT" sz="12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Sentiment </a:t>
                      </a:r>
                      <a:r>
                        <a:rPr lang="it-IT" sz="120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analysis</a:t>
                      </a:r>
                      <a:endParaRPr lang="it-IT" sz="12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  <a:p>
                      <a:pPr algn="ctr"/>
                      <a:r>
                        <a:rPr lang="it-IT" sz="12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Contesto locale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410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3-5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Analisi linguistica profonda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533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4-5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Corpus molto grandi (milioni di frasi) ma solo se serve un contesto ampio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864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8522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434284" y="335065"/>
            <a:ext cx="2275431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Applicazioni N-grams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22" y="1020672"/>
            <a:ext cx="160734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6516" y="1381241"/>
            <a:ext cx="65" cy="21544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8986" y="881368"/>
            <a:ext cx="4164835" cy="40083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Predictive Text</a:t>
            </a:r>
            <a:endParaRPr lang="en-US" sz="15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it-IT" sz="13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Raccoglie grandi quantità di testo per costruire un modello statistico di n-</a:t>
            </a:r>
            <a:r>
              <a:rPr lang="it-IT" sz="130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grams</a:t>
            </a:r>
            <a:r>
              <a:rPr lang="it-IT" sz="13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, che viene utilizzato per determinare la probabilità di ogni parola date le parole precedenti e proporre quelle più probabili</a:t>
            </a:r>
            <a:endParaRPr lang="en-US" sz="1300" dirty="0"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300" dirty="0"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5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Language Modeling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3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Modella la </a:t>
            </a:r>
            <a:r>
              <a:rPr lang="en-US" sz="130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probabilità</a:t>
            </a:r>
            <a:r>
              <a:rPr lang="en-US" sz="13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30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sequenze</a:t>
            </a:r>
            <a:r>
              <a:rPr lang="en-US" sz="13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di parole per </a:t>
            </a:r>
            <a:r>
              <a:rPr lang="en-US" sz="130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generare</a:t>
            </a:r>
            <a:r>
              <a:rPr lang="en-US" sz="13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testo </a:t>
            </a:r>
            <a:r>
              <a:rPr lang="en-US" sz="130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coerente</a:t>
            </a:r>
            <a:r>
              <a:rPr lang="en-US" sz="13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30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fluido</a:t>
            </a:r>
            <a:endParaRPr lang="en-US" sz="1300" dirty="0"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300" dirty="0"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500" b="1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Correzione</a:t>
            </a:r>
            <a:r>
              <a:rPr lang="en-US" sz="1500" b="1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500" b="1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Ortografica</a:t>
            </a:r>
            <a:endParaRPr lang="en-US" sz="1500" b="1" dirty="0"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30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Identifica</a:t>
            </a:r>
            <a:r>
              <a:rPr lang="en-US" sz="13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30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corregge</a:t>
            </a:r>
            <a:r>
              <a:rPr lang="en-US" sz="13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0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errori</a:t>
            </a:r>
            <a:r>
              <a:rPr lang="en-US" sz="13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30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battitura</a:t>
            </a:r>
            <a:r>
              <a:rPr lang="en-US" sz="13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0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confrontando</a:t>
            </a:r>
            <a:r>
              <a:rPr lang="en-US" sz="13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con n-grams </a:t>
            </a:r>
            <a:r>
              <a:rPr lang="en-US" sz="130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più</a:t>
            </a:r>
            <a:r>
              <a:rPr lang="en-US" sz="1300" dirty="0"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00" dirty="0" err="1">
                <a:latin typeface="Noto Sans" pitchFamily="34" charset="0"/>
                <a:ea typeface="Noto Sans" pitchFamily="34" charset="-122"/>
                <a:cs typeface="Noto Sans" pitchFamily="34" charset="-120"/>
              </a:rPr>
              <a:t>probabili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22" y="2864555"/>
            <a:ext cx="178594" cy="1428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47" y="4090701"/>
            <a:ext cx="160734" cy="142875"/>
          </a:xfrm>
          <a:prstGeom prst="rect">
            <a:avLst/>
          </a:prstGeom>
        </p:spPr>
      </p:pic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965" y="998377"/>
            <a:ext cx="2956027" cy="362494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ADC69-9DFF-97C7-245D-22D31B20C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3C78383-2F3A-1CC2-71B3-7E341D58B11F}"/>
              </a:ext>
            </a:extLst>
          </p:cNvPr>
          <p:cNvSpPr/>
          <p:nvPr/>
        </p:nvSpPr>
        <p:spPr>
          <a:xfrm>
            <a:off x="2761312" y="2415938"/>
            <a:ext cx="3876959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Esempio</a:t>
            </a: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25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pratico</a:t>
            </a: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n-grams in Python</a:t>
            </a:r>
            <a:endParaRPr lang="en-US" sz="2025" dirty="0"/>
          </a:p>
        </p:txBody>
      </p:sp>
    </p:spTree>
    <p:extLst>
      <p:ext uri="{BB962C8B-B14F-4D97-AF65-F5344CB8AC3E}">
        <p14:creationId xmlns:p14="http://schemas.microsoft.com/office/powerpoint/2010/main" val="4041426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542011" y="207248"/>
            <a:ext cx="2059987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Confronto</a:t>
            </a: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25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tecniche</a:t>
            </a:r>
            <a:endParaRPr lang="en-US" sz="2025" dirty="0"/>
          </a:p>
        </p:txBody>
      </p:sp>
      <p:graphicFrame>
        <p:nvGraphicFramePr>
          <p:cNvPr id="27" name="Tabella 26">
            <a:extLst>
              <a:ext uri="{FF2B5EF4-FFF2-40B4-BE49-F238E27FC236}">
                <a16:creationId xmlns:a16="http://schemas.microsoft.com/office/drawing/2014/main" id="{E569D72F-36FF-568B-7A09-9394D3E3BB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652086"/>
              </p:ext>
            </p:extLst>
          </p:nvPr>
        </p:nvGraphicFramePr>
        <p:xfrm>
          <a:off x="242740" y="627534"/>
          <a:ext cx="8658520" cy="430871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948992">
                  <a:extLst>
                    <a:ext uri="{9D8B030D-6E8A-4147-A177-3AD203B41FA5}">
                      <a16:colId xmlns:a16="http://schemas.microsoft.com/office/drawing/2014/main" val="1601515079"/>
                    </a:ext>
                  </a:extLst>
                </a:gridCol>
                <a:gridCol w="2267146">
                  <a:extLst>
                    <a:ext uri="{9D8B030D-6E8A-4147-A177-3AD203B41FA5}">
                      <a16:colId xmlns:a16="http://schemas.microsoft.com/office/drawing/2014/main" val="1723039356"/>
                    </a:ext>
                  </a:extLst>
                </a:gridCol>
                <a:gridCol w="2277752">
                  <a:extLst>
                    <a:ext uri="{9D8B030D-6E8A-4147-A177-3AD203B41FA5}">
                      <a16:colId xmlns:a16="http://schemas.microsoft.com/office/drawing/2014/main" val="3338796002"/>
                    </a:ext>
                  </a:extLst>
                </a:gridCol>
                <a:gridCol w="2164630">
                  <a:extLst>
                    <a:ext uri="{9D8B030D-6E8A-4147-A177-3AD203B41FA5}">
                      <a16:colId xmlns:a16="http://schemas.microsoft.com/office/drawing/2014/main" val="990025896"/>
                    </a:ext>
                  </a:extLst>
                </a:gridCol>
              </a:tblGrid>
              <a:tr h="331943"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Bag</a:t>
                      </a:r>
                      <a:r>
                        <a:rPr lang="it-IT" sz="14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of Words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TF-IDF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N-</a:t>
                      </a:r>
                      <a:r>
                        <a:rPr lang="it-IT" sz="1400" dirty="0" err="1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grams</a:t>
                      </a:r>
                      <a:endParaRPr lang="it-IT" sz="14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624347"/>
                  </a:ext>
                </a:extLst>
              </a:tr>
              <a:tr h="954906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Approccio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Rappresenta i documenti come vettori di </a:t>
                      </a:r>
                      <a:r>
                        <a:rPr lang="it-IT" sz="13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frequenze</a:t>
                      </a:r>
                      <a:r>
                        <a:rPr lang="it-IT" sz="13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di parole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Pondera</a:t>
                      </a:r>
                      <a:r>
                        <a:rPr lang="it-IT" sz="13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la frequenza delle parole in base alla loro </a:t>
                      </a:r>
                      <a:r>
                        <a:rPr lang="it-IT" sz="13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rarità</a:t>
                      </a:r>
                      <a:r>
                        <a:rPr lang="it-IT" sz="13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nel corpus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Cattura sequenze di </a:t>
                      </a:r>
                      <a:r>
                        <a:rPr lang="it-IT" sz="13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parole adiacenti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477912"/>
                  </a:ext>
                </a:extLst>
              </a:tr>
              <a:tr h="736641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Significato semantico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Ignora</a:t>
                      </a:r>
                      <a:r>
                        <a:rPr lang="it-IT" sz="13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completamente il significato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Valorizza le parole più </a:t>
                      </a:r>
                      <a:r>
                        <a:rPr lang="it-IT" sz="13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significative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Cattura le </a:t>
                      </a:r>
                      <a:r>
                        <a:rPr lang="it-IT" sz="13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relazioni locali </a:t>
                      </a:r>
                      <a:r>
                        <a:rPr lang="it-IT" sz="13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tra le parole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567460"/>
                  </a:ext>
                </a:extLst>
              </a:tr>
              <a:tr h="518377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Performance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Più </a:t>
                      </a:r>
                      <a:r>
                        <a:rPr lang="it-IT" sz="13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veloce</a:t>
                      </a:r>
                      <a:r>
                        <a:rPr lang="it-IT" sz="13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ma </a:t>
                      </a:r>
                      <a:r>
                        <a:rPr lang="it-IT" sz="13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meno accurato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Equilibrio</a:t>
                      </a:r>
                      <a:r>
                        <a:rPr lang="it-IT" sz="13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tra velocità e precisione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Più </a:t>
                      </a:r>
                      <a:r>
                        <a:rPr lang="it-IT" sz="13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lento</a:t>
                      </a:r>
                      <a:r>
                        <a:rPr lang="it-IT" sz="13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 ma</a:t>
                      </a:r>
                    </a:p>
                    <a:p>
                      <a:pPr algn="ctr"/>
                      <a:r>
                        <a:rPr lang="it-IT" sz="13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più accurato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9501360"/>
                  </a:ext>
                </a:extLst>
              </a:tr>
              <a:tr h="518377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Complessità computazionale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+++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3672583"/>
                  </a:ext>
                </a:extLst>
              </a:tr>
              <a:tr h="1082672">
                <a:tc>
                  <a:txBody>
                    <a:bodyPr/>
                    <a:lstStyle/>
                    <a:p>
                      <a:pPr algn="ctr"/>
                      <a:r>
                        <a:rPr lang="it-IT" sz="14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Quando usarlo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3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Soluzione semplice e veloce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3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Classificazione basilare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3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Risorse computazionali limitate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3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Necessità di identificare termini rilevanti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3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Maggiore precisione nella ricerca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3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Contesto e ordine sono importanti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it-IT" sz="13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Predizione di testo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91503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0965E-5EEB-4065-E5BB-F6FDAF326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0CAF1D9-75AE-5860-4DE7-8F713926C494}"/>
              </a:ext>
            </a:extLst>
          </p:cNvPr>
          <p:cNvSpPr/>
          <p:nvPr/>
        </p:nvSpPr>
        <p:spPr>
          <a:xfrm>
            <a:off x="3542011" y="309882"/>
            <a:ext cx="2059987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Confronto</a:t>
            </a: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25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tecniche</a:t>
            </a:r>
            <a:endParaRPr lang="en-US" sz="2025" dirty="0"/>
          </a:p>
        </p:txBody>
      </p:sp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385736F2-5094-BDE8-C672-FB9EA1EA07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792"/>
          <a:stretch>
            <a:fillRect/>
          </a:stretch>
        </p:blipFill>
        <p:spPr>
          <a:xfrm>
            <a:off x="139409" y="1494051"/>
            <a:ext cx="4474578" cy="2845479"/>
          </a:xfrm>
          <a:prstGeom prst="rect">
            <a:avLst/>
          </a:prstGeom>
        </p:spPr>
      </p:pic>
      <p:pic>
        <p:nvPicPr>
          <p:cNvPr id="4" name="Image 4" descr="preencoded.png">
            <a:extLst>
              <a:ext uri="{FF2B5EF4-FFF2-40B4-BE49-F238E27FC236}">
                <a16:creationId xmlns:a16="http://schemas.microsoft.com/office/drawing/2014/main" id="{0AA187DB-AB85-2548-B930-9E727D2E85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213" b="6981"/>
          <a:stretch>
            <a:fillRect/>
          </a:stretch>
        </p:blipFill>
        <p:spPr>
          <a:xfrm>
            <a:off x="4333252" y="1456343"/>
            <a:ext cx="4994077" cy="2920895"/>
          </a:xfrm>
          <a:prstGeom prst="rect">
            <a:avLst/>
          </a:prstGeom>
        </p:spPr>
      </p:pic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C8A36195-1356-442F-D7E4-6817F79270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641" t="92725" r="24267" b="-1"/>
          <a:stretch>
            <a:fillRect/>
          </a:stretch>
        </p:blipFill>
        <p:spPr>
          <a:xfrm>
            <a:off x="3024415" y="4590437"/>
            <a:ext cx="3383573" cy="332328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65B4DC39-24D2-9BA8-B9CA-2C9033D0ACF8}"/>
              </a:ext>
            </a:extLst>
          </p:cNvPr>
          <p:cNvSpPr/>
          <p:nvPr/>
        </p:nvSpPr>
        <p:spPr>
          <a:xfrm>
            <a:off x="1182991" y="1039058"/>
            <a:ext cx="2387414" cy="20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Rappresentazione</a:t>
            </a:r>
            <a:endParaRPr lang="en-US" sz="13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5925E977-0228-49A8-10E1-CD3E6695D858}"/>
              </a:ext>
            </a:extLst>
          </p:cNvPr>
          <p:cNvSpPr/>
          <p:nvPr/>
        </p:nvSpPr>
        <p:spPr>
          <a:xfrm>
            <a:off x="5323842" y="1039057"/>
            <a:ext cx="3012895" cy="20005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Performance e </a:t>
            </a:r>
            <a:r>
              <a:rPr lang="en-US" sz="13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significato</a:t>
            </a:r>
            <a:r>
              <a:rPr lang="en-US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3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catturato</a:t>
            </a:r>
            <a:endParaRPr lang="en-US" sz="13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72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A3056-2493-46BD-DC85-F6BE5D974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F3F4014-E868-6C29-EF25-00BB6E604216}"/>
              </a:ext>
            </a:extLst>
          </p:cNvPr>
          <p:cNvSpPr txBox="1"/>
          <p:nvPr/>
        </p:nvSpPr>
        <p:spPr>
          <a:xfrm>
            <a:off x="4479635" y="1813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69BD930-9F27-52CA-5B3B-2DB10DAB7169}"/>
              </a:ext>
            </a:extLst>
          </p:cNvPr>
          <p:cNvSpPr/>
          <p:nvPr/>
        </p:nvSpPr>
        <p:spPr>
          <a:xfrm>
            <a:off x="288525" y="1970842"/>
            <a:ext cx="8566951" cy="12695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5D92338-5A4A-FC74-E604-FEADE0D4623A}"/>
              </a:ext>
            </a:extLst>
          </p:cNvPr>
          <p:cNvSpPr txBox="1"/>
          <p:nvPr/>
        </p:nvSpPr>
        <p:spPr>
          <a:xfrm>
            <a:off x="1119967" y="795587"/>
            <a:ext cx="6904067" cy="960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Dopo aver ripulito il testo con le tecniche di </a:t>
            </a:r>
            <a:r>
              <a:rPr lang="it-IT" sz="130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-elaborazione, il passo successivo è </a:t>
            </a:r>
            <a:r>
              <a:rPr lang="it-IT" sz="13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trasformarlo in una forma comprensibile </a:t>
            </a:r>
            <a:r>
              <a:rPr lang="it-IT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ai modelli di Machine Learning i quali non comprendono le parole, ma solo </a:t>
            </a:r>
            <a:r>
              <a:rPr lang="it-IT" sz="13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rappresentazioni numeriche</a:t>
            </a:r>
            <a:r>
              <a:rPr lang="it-IT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832F950-A99A-4AC7-2D9B-5A0EE385E23E}"/>
              </a:ext>
            </a:extLst>
          </p:cNvPr>
          <p:cNvSpPr txBox="1"/>
          <p:nvPr/>
        </p:nvSpPr>
        <p:spPr>
          <a:xfrm>
            <a:off x="1758890" y="276229"/>
            <a:ext cx="5626220" cy="404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30" b="1" dirty="0">
                <a:latin typeface="Inter"/>
              </a:rPr>
              <a:t>Rappresentazione delle parole: dal testo ai numeri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BE5B2A-6CCA-165E-2E5A-00F695D3D3E7}"/>
              </a:ext>
            </a:extLst>
          </p:cNvPr>
          <p:cNvSpPr txBox="1"/>
          <p:nvPr/>
        </p:nvSpPr>
        <p:spPr>
          <a:xfrm>
            <a:off x="2270352" y="2088695"/>
            <a:ext cx="4603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chemeClr val="accent1">
                    <a:lumMod val="7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FEATURE EXTRACTION TESTUALE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633AF8A-FFAF-566C-75FB-692CA95778AC}"/>
              </a:ext>
            </a:extLst>
          </p:cNvPr>
          <p:cNvSpPr txBox="1"/>
          <p:nvPr/>
        </p:nvSpPr>
        <p:spPr>
          <a:xfrm>
            <a:off x="1817946" y="2445561"/>
            <a:ext cx="5692840" cy="660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Trasformazione delle parole in un vettore numerico che descrive il contenuto testuale in modo quantitativo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4F22EB6-B81D-020D-3487-98D527A58FCB}"/>
              </a:ext>
            </a:extLst>
          </p:cNvPr>
          <p:cNvSpPr txBox="1"/>
          <p:nvPr/>
        </p:nvSpPr>
        <p:spPr>
          <a:xfrm>
            <a:off x="3323561" y="3313392"/>
            <a:ext cx="2496879" cy="167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Mette in evidenza</a:t>
            </a:r>
          </a:p>
          <a:p>
            <a:pPr algn="ctr">
              <a:lnSpc>
                <a:spcPct val="150000"/>
              </a:lnSpc>
            </a:pP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PRESENZA</a:t>
            </a:r>
          </a:p>
          <a:p>
            <a:pPr algn="ctr">
              <a:lnSpc>
                <a:spcPct val="150000"/>
              </a:lnSpc>
            </a:pP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FREQUENZA</a:t>
            </a:r>
          </a:p>
          <a:p>
            <a:pPr algn="ctr">
              <a:lnSpc>
                <a:spcPct val="150000"/>
              </a:lnSpc>
            </a:pPr>
            <a:r>
              <a:rPr lang="it-IT" sz="1400" b="1" dirty="0">
                <a:solidFill>
                  <a:schemeClr val="accent1">
                    <a:lumMod val="75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IMPORTANZA</a:t>
            </a:r>
          </a:p>
          <a:p>
            <a:pPr algn="ctr">
              <a:lnSpc>
                <a:spcPct val="150000"/>
              </a:lnSpc>
            </a:pPr>
            <a:r>
              <a:rPr lang="it-IT" sz="14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delle parole nei documenti</a:t>
            </a:r>
            <a:endParaRPr lang="it-IT" sz="13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835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Тайны файла подкачки pagefile.sys: полезные артефакты для компьютерного  криминалиста / Хабр">
            <a:extLst>
              <a:ext uri="{FF2B5EF4-FFF2-40B4-BE49-F238E27FC236}">
                <a16:creationId xmlns:a16="http://schemas.microsoft.com/office/drawing/2014/main" id="{D8ABE316-18E4-4826-C974-1665A04D8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0" t="6264" r="7645" b="1"/>
          <a:stretch>
            <a:fillRect/>
          </a:stretch>
        </p:blipFill>
        <p:spPr bwMode="auto">
          <a:xfrm>
            <a:off x="2642616" y="10"/>
            <a:ext cx="6501384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51435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0"/>
          <p:cNvSpPr/>
          <p:nvPr/>
        </p:nvSpPr>
        <p:spPr>
          <a:xfrm>
            <a:off x="358485" y="841772"/>
            <a:ext cx="3017520" cy="2403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Riduzione Dimensionalità</a:t>
            </a:r>
            <a:endParaRPr lang="en-US" sz="36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2983230" cy="13716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068C0-5E8A-EA41-2E00-111BC135E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AAC6FF6-A185-E68B-88A4-CFA369A3977C}"/>
              </a:ext>
            </a:extLst>
          </p:cNvPr>
          <p:cNvSpPr/>
          <p:nvPr/>
        </p:nvSpPr>
        <p:spPr>
          <a:xfrm>
            <a:off x="3194700" y="278424"/>
            <a:ext cx="2754600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Riduzione Dimensionalità</a:t>
            </a:r>
            <a:endParaRPr lang="en-US" sz="2025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14A9D9EE-F70A-620A-1A92-84418559A03E}"/>
              </a:ext>
            </a:extLst>
          </p:cNvPr>
          <p:cNvSpPr/>
          <p:nvPr/>
        </p:nvSpPr>
        <p:spPr>
          <a:xfrm>
            <a:off x="385696" y="1179087"/>
            <a:ext cx="8204513" cy="326890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Uno 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dei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problemi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impattanti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delle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tecniche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BoW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TF-IDF e N-grams è la 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presenza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3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rappresentazioni</a:t>
            </a:r>
            <a:r>
              <a:rPr lang="en-US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sparse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per tanto 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risulta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necessario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ricorrere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alla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3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riduzione</a:t>
            </a:r>
            <a:r>
              <a:rPr lang="en-US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3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della</a:t>
            </a:r>
            <a:r>
              <a:rPr lang="en-US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3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dimensionalità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300" b="1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3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Questa </a:t>
            </a:r>
            <a:r>
              <a:rPr lang="en-US" sz="1300" b="1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soluzione</a:t>
            </a:r>
            <a:r>
              <a:rPr lang="en-US" sz="13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300" b="1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permette</a:t>
            </a:r>
            <a:r>
              <a:rPr lang="en-US" sz="13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300" b="1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compattare</a:t>
            </a:r>
            <a:r>
              <a:rPr lang="en-US" sz="13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300" b="1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</a:t>
            </a:r>
            <a:r>
              <a:rPr lang="en-US" sz="13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300" b="1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vettori</a:t>
            </a:r>
            <a:r>
              <a:rPr lang="en-US" sz="13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senza </a:t>
            </a:r>
            <a:r>
              <a:rPr lang="en-US" sz="1300" b="1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perdere</a:t>
            </a:r>
            <a:r>
              <a:rPr lang="en-US" sz="13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300" b="1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troppo</a:t>
            </a:r>
            <a:r>
              <a:rPr lang="en-US" sz="13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</a:t>
            </a:r>
            <a:r>
              <a:rPr lang="en-US" sz="1300" b="1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significato</a:t>
            </a:r>
            <a:r>
              <a:rPr lang="en-US" sz="13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3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3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3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Aiuta</a:t>
            </a:r>
            <a:r>
              <a:rPr lang="en-US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Ridurre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memoria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richiesta</a:t>
            </a:r>
            <a:endParaRPr lang="en-US" sz="13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Migliorare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 performance (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velocità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Evidenziare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 feature </a:t>
            </a:r>
            <a:r>
              <a:rPr lang="en-US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</a:t>
            </a: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informative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3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6" name="Text 2">
            <a:extLst>
              <a:ext uri="{FF2B5EF4-FFF2-40B4-BE49-F238E27FC236}">
                <a16:creationId xmlns:a16="http://schemas.microsoft.com/office/drawing/2014/main" id="{8742036E-F44A-D3D8-BE0F-8E3B293E6697}"/>
              </a:ext>
            </a:extLst>
          </p:cNvPr>
          <p:cNvSpPr/>
          <p:nvPr/>
        </p:nvSpPr>
        <p:spPr>
          <a:xfrm>
            <a:off x="5041743" y="2999960"/>
            <a:ext cx="3303767" cy="11683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3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Tecniche</a:t>
            </a:r>
            <a:r>
              <a:rPr lang="en-US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3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principali</a:t>
            </a:r>
            <a:r>
              <a:rPr lang="en-US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Feature Selection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Principal Component Analysis (PCA)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Singular Value Decomposition (SVD)</a:t>
            </a:r>
          </a:p>
        </p:txBody>
      </p:sp>
    </p:spTree>
    <p:extLst>
      <p:ext uri="{BB962C8B-B14F-4D97-AF65-F5344CB8AC3E}">
        <p14:creationId xmlns:p14="http://schemas.microsoft.com/office/powerpoint/2010/main" val="3761562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770AF0-7D7E-B637-B8F8-E9CC206B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205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Тайны файла подкачки pagefile.sys: полезные артефакты для компьютерного  криминалиста / Хабр">
            <a:extLst>
              <a:ext uri="{FF2B5EF4-FFF2-40B4-BE49-F238E27FC236}">
                <a16:creationId xmlns:a16="http://schemas.microsoft.com/office/drawing/2014/main" id="{5B2D241C-62BE-80D4-CF4B-2515BFDCE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1" t="9091" r="16318"/>
          <a:stretch>
            <a:fillRect/>
          </a:stretch>
        </p:blipFill>
        <p:spPr bwMode="auto">
          <a:xfrm>
            <a:off x="2642616" y="10"/>
            <a:ext cx="6501384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Rectangle 205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1EDACBA3-CA4A-1E6B-2077-2FE95BAEA594}"/>
              </a:ext>
            </a:extLst>
          </p:cNvPr>
          <p:cNvSpPr/>
          <p:nvPr/>
        </p:nvSpPr>
        <p:spPr>
          <a:xfrm>
            <a:off x="358485" y="841772"/>
            <a:ext cx="3017520" cy="2403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 err="1">
                <a:latin typeface="+mj-lt"/>
                <a:ea typeface="+mj-ea"/>
                <a:cs typeface="+mj-cs"/>
              </a:rPr>
              <a:t>Riduzione</a:t>
            </a:r>
            <a:r>
              <a:rPr lang="en-US" sz="2000" b="1" dirty="0">
                <a:latin typeface="+mj-lt"/>
                <a:ea typeface="+mj-ea"/>
                <a:cs typeface="+mj-cs"/>
              </a:rPr>
              <a:t> Dimensionalità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Principal Component Analysis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2054" name="Rectangle 20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56" name="Rectangle 20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298323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7028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A05D0-2140-136A-B6F4-712F28E17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839C738-3629-2A7F-2241-EE44B9EBF687}"/>
              </a:ext>
            </a:extLst>
          </p:cNvPr>
          <p:cNvSpPr/>
          <p:nvPr/>
        </p:nvSpPr>
        <p:spPr>
          <a:xfrm>
            <a:off x="2642440" y="278423"/>
            <a:ext cx="3859133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</a:rPr>
              <a:t>Principal Component Analysis (PCA)</a:t>
            </a:r>
            <a:endParaRPr lang="en-US" sz="2025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809A3E9-F0E3-7B98-79B1-F5C5DCB37C67}"/>
              </a:ext>
            </a:extLst>
          </p:cNvPr>
          <p:cNvSpPr txBox="1"/>
          <p:nvPr/>
        </p:nvSpPr>
        <p:spPr>
          <a:xfrm>
            <a:off x="253285" y="742460"/>
            <a:ext cx="869323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1200"/>
              </a:spcBef>
              <a:spcAft>
                <a:spcPts val="800"/>
              </a:spcAft>
              <a:buFont typeface="+mj-lt"/>
              <a:buAutoNum type="arabicParenR"/>
            </a:pPr>
            <a:r>
              <a:rPr lang="it-IT" sz="1100" b="1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Creare la matrice </a:t>
            </a:r>
            <a:r>
              <a:rPr lang="it-IT" sz="1100" b="1" kern="100" dirty="0" err="1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BoW</a:t>
            </a:r>
            <a:r>
              <a:rPr lang="it-IT" sz="1100" b="1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 TF-IDF</a:t>
            </a:r>
          </a:p>
          <a:p>
            <a:pPr marL="228600" indent="-228600">
              <a:spcBef>
                <a:spcPts val="1200"/>
              </a:spcBef>
              <a:spcAft>
                <a:spcPts val="800"/>
              </a:spcAft>
              <a:buFont typeface="+mj-lt"/>
              <a:buAutoNum type="arabicParenR"/>
            </a:pPr>
            <a:r>
              <a:rPr lang="it-IT" sz="1100" b="1" kern="100" dirty="0" err="1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Centering</a:t>
            </a:r>
            <a:br>
              <a:rPr lang="it-IT" sz="1100" b="1" kern="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 ogni cella della matrice viene sottratta la media della relativa colonna (parola)</a:t>
            </a:r>
            <a:br>
              <a:rPr lang="it-IT" sz="1100" kern="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kern="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</a:t>
            </a:r>
            <a:r>
              <a:rPr lang="it-IT" sz="1100" i="1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</a:t>
            </a:r>
            <a:r>
              <a:rPr lang="it-IT" sz="1100" i="1" kern="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pio: la colonna originale è [1 0 1], per cui la media è 0.667</a:t>
            </a:r>
            <a:br>
              <a:rPr lang="it-IT" sz="1100" i="1" kern="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i="1" kern="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La colonna con i valori centrati diventa [0.333, -0.667, 0.333]</a:t>
            </a:r>
          </a:p>
          <a:p>
            <a:pPr marL="228600" indent="-228600">
              <a:spcBef>
                <a:spcPts val="1200"/>
              </a:spcBef>
              <a:spcAft>
                <a:spcPts val="800"/>
              </a:spcAft>
              <a:buFont typeface="+mj-lt"/>
              <a:buAutoNum type="arabicParenR"/>
            </a:pPr>
            <a:r>
              <a:rPr lang="it-IT" sz="1100" b="1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Creazione nuove componenti</a:t>
            </a:r>
            <a:br>
              <a:rPr lang="it-IT" sz="1100" b="1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Vengono create nuove colonne, chiamate </a:t>
            </a:r>
            <a:r>
              <a:rPr lang="it-IT" sz="1100" b="1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componenti</a:t>
            </a:r>
            <a:r>
              <a:rPr lang="it-IT" sz="1100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come </a:t>
            </a:r>
            <a:r>
              <a:rPr lang="it-IT" sz="1100" b="1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combinazioni lineari </a:t>
            </a:r>
            <a:r>
              <a:rPr lang="it-IT" sz="1100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dei valori presenti nelle colonne centrate, ognuna con pesi diversi.</a:t>
            </a:r>
            <a:br>
              <a:rPr lang="it-IT" sz="1100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</a:t>
            </a:r>
            <a:r>
              <a:rPr lang="it-IT" sz="1100" i="1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Esempio: </a:t>
            </a:r>
            <a:br>
              <a:rPr lang="it-IT" sz="1100" i="1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i="1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- </a:t>
            </a:r>
            <a:r>
              <a:rPr lang="it-IT" sz="1100" i="1" kern="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</a:t>
            </a:r>
            <a:r>
              <a:rPr lang="it-IT" sz="1100" i="1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omponente 1 = 0.7·( 0.333 ) + 0.3·( -0.667 ) – 0.2·( 0.333 )</a:t>
            </a:r>
            <a:br>
              <a:rPr lang="it-IT" sz="1100" i="1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i="1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- </a:t>
            </a:r>
            <a:r>
              <a:rPr lang="it-IT" sz="1100" i="1" kern="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Componente 2 = 0.1·( 0.333 ) + 0.4·( -0.667 ) – 0.5·( 0.333 )</a:t>
            </a:r>
            <a:br>
              <a:rPr lang="it-IT" sz="1100" i="1" kern="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questo modo ogni documento ha un nuovo valore per queste nuova componente che sintetizza informazioni di più parole.</a:t>
            </a:r>
            <a:br>
              <a:rPr lang="it-IT" sz="1100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Queste c</a:t>
            </a:r>
            <a:r>
              <a:rPr lang="it-IT" sz="1100" kern="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omponenti vengono create con l’obiettivo di massimizzare la varianza, ovvero massimizzare la presenza di valori differenti tra loro.</a:t>
            </a:r>
            <a:endParaRPr lang="it-IT" sz="1100" kern="100" dirty="0"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28600" indent="-228600">
              <a:spcBef>
                <a:spcPts val="1200"/>
              </a:spcBef>
              <a:spcAft>
                <a:spcPts val="800"/>
              </a:spcAft>
              <a:buFont typeface="+mj-lt"/>
              <a:buAutoNum type="arabicParenR"/>
            </a:pPr>
            <a:r>
              <a:rPr lang="it-IT" sz="1100" b="1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Identificazione delle componenti principali</a:t>
            </a:r>
            <a:br>
              <a:rPr lang="it-IT" sz="1100" kern="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kern="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questo punto viene creata una nuova matrice ridotta, composta dalle componenti in cui la varianza è maggiore, in quanto più i valori cambiano </a:t>
            </a:r>
            <a:r>
              <a:rPr lang="it-IT" sz="1100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→ più la componente è informativa.</a:t>
            </a:r>
            <a:br>
              <a:rPr lang="it-IT" sz="1100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</a:t>
            </a:r>
            <a:r>
              <a:rPr lang="it-IT" sz="1100" i="1" kern="100" dirty="0"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Esempio:</a:t>
            </a:r>
            <a:br>
              <a:rPr lang="it-IT" sz="1100" i="1" kern="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i="1" kern="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- Documenti simili (es. “machine learning” e “deep learning”) risultano vicini.</a:t>
            </a:r>
            <a:br>
              <a:rPr lang="it-IT" sz="1100" i="1" kern="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i="1" kern="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- Documenti diversi (es. “analisi dati” vs “riconoscimento immagini”) risultano distanti.  </a:t>
            </a:r>
            <a:endParaRPr lang="it-IT" sz="1100" i="1" kern="100" dirty="0"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614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8438A7-BB1D-F5F3-08D0-8B02E4554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Тайны файла подкачки pagefile.sys: полезные артефакты для компьютерного  криминалиста / Хабр">
            <a:extLst>
              <a:ext uri="{FF2B5EF4-FFF2-40B4-BE49-F238E27FC236}">
                <a16:creationId xmlns:a16="http://schemas.microsoft.com/office/drawing/2014/main" id="{09C8957C-8159-03C6-FFD3-498393235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5" t="9091" r="24174"/>
          <a:stretch>
            <a:fillRect/>
          </a:stretch>
        </p:blipFill>
        <p:spPr bwMode="auto">
          <a:xfrm>
            <a:off x="2642616" y="10"/>
            <a:ext cx="6501384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04915031-0AE4-0524-6BC1-063A0C1917B4}"/>
              </a:ext>
            </a:extLst>
          </p:cNvPr>
          <p:cNvSpPr/>
          <p:nvPr/>
        </p:nvSpPr>
        <p:spPr>
          <a:xfrm>
            <a:off x="358485" y="841772"/>
            <a:ext cx="3017520" cy="2403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 err="1">
                <a:latin typeface="+mj-lt"/>
                <a:ea typeface="+mj-ea"/>
                <a:cs typeface="+mj-cs"/>
              </a:rPr>
              <a:t>Riduzione</a:t>
            </a:r>
            <a:r>
              <a:rPr lang="en-US" sz="2000" b="1" dirty="0">
                <a:latin typeface="+mj-lt"/>
                <a:ea typeface="+mj-ea"/>
                <a:cs typeface="+mj-cs"/>
              </a:rPr>
              <a:t> Dimensionalità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dirty="0">
                <a:latin typeface="+mj-lt"/>
                <a:ea typeface="+mj-ea"/>
                <a:cs typeface="+mj-cs"/>
              </a:rPr>
              <a:t>Singular Value Decomposition</a:t>
            </a:r>
            <a:endParaRPr lang="en-US" sz="3100" dirty="0">
              <a:latin typeface="+mj-lt"/>
              <a:ea typeface="+mj-ea"/>
              <a:cs typeface="+mj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298323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8447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10A97-4AD7-67C8-9794-C7BF16A2F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7E56A70-6461-A392-4C20-FE6B732A0E7D}"/>
              </a:ext>
            </a:extLst>
          </p:cNvPr>
          <p:cNvSpPr/>
          <p:nvPr/>
        </p:nvSpPr>
        <p:spPr>
          <a:xfrm>
            <a:off x="2627885" y="278424"/>
            <a:ext cx="3888244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</a:rPr>
              <a:t>Singular Value Decomposition (SVD)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CA6048C-FEB7-2F35-D48E-45D00E202728}"/>
              </a:ext>
            </a:extLst>
          </p:cNvPr>
          <p:cNvSpPr txBox="1"/>
          <p:nvPr/>
        </p:nvSpPr>
        <p:spPr>
          <a:xfrm>
            <a:off x="253285" y="742460"/>
            <a:ext cx="8693239" cy="15607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processo SVD consiste nel </a:t>
            </a: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scomporre una matrice complessa in 3 matrici più semplici 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 ne rivelano la struttura nascosta: è come </a:t>
            </a:r>
            <a:r>
              <a:rPr lang="it-IT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«tradurre» dei dati complessi in un linguaggio più semplice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fatto di componenti fondamentali.</a:t>
            </a:r>
          </a:p>
          <a:p>
            <a:pPr>
              <a:lnSpc>
                <a:spcPct val="150000"/>
              </a:lnSpc>
            </a:pPr>
            <a:endParaRPr lang="it-IT" sz="13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 esempio: scoprire le note principali di una canzone o i colori base in un’immagine.</a:t>
            </a:r>
          </a:p>
        </p:txBody>
      </p:sp>
      <p:pic>
        <p:nvPicPr>
          <p:cNvPr id="1026" name="Picture 2" descr="Singular Value Decomposition and the Fundamental The...">
            <a:extLst>
              <a:ext uri="{FF2B5EF4-FFF2-40B4-BE49-F238E27FC236}">
                <a16:creationId xmlns:a16="http://schemas.microsoft.com/office/drawing/2014/main" id="{03C98CC2-BCB1-1AE4-D47F-DA189FE87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138" y="2423118"/>
            <a:ext cx="3595723" cy="121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1517B36-4719-7398-BAAA-F03BFB4B3567}"/>
              </a:ext>
            </a:extLst>
          </p:cNvPr>
          <p:cNvSpPr txBox="1"/>
          <p:nvPr/>
        </p:nvSpPr>
        <p:spPr>
          <a:xfrm>
            <a:off x="427223" y="3654765"/>
            <a:ext cx="19749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 x n</a:t>
            </a:r>
          </a:p>
          <a:p>
            <a:pPr algn="ctr"/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matrice originale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74D40D6-5ABC-45D0-F00A-8CCD6577C2A7}"/>
              </a:ext>
            </a:extLst>
          </p:cNvPr>
          <p:cNvSpPr txBox="1"/>
          <p:nvPr/>
        </p:nvSpPr>
        <p:spPr>
          <a:xfrm>
            <a:off x="2752883" y="4254929"/>
            <a:ext cx="168514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 x m </a:t>
            </a:r>
          </a:p>
          <a:p>
            <a:pPr algn="ctr"/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mostra come i dati si combinano tra loro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0254C87-8CB5-D70E-24AC-C1782082DF68}"/>
              </a:ext>
            </a:extLst>
          </p:cNvPr>
          <p:cNvSpPr txBox="1"/>
          <p:nvPr/>
        </p:nvSpPr>
        <p:spPr>
          <a:xfrm>
            <a:off x="4711909" y="4254929"/>
            <a:ext cx="193622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 x n </a:t>
            </a:r>
          </a:p>
          <a:p>
            <a:pPr algn="ctr"/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mostra quanto contano le diverse “componenti”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A37D64E-B2A9-3FF2-03E0-C558529223B8}"/>
              </a:ext>
            </a:extLst>
          </p:cNvPr>
          <p:cNvSpPr txBox="1"/>
          <p:nvPr/>
        </p:nvSpPr>
        <p:spPr>
          <a:xfrm>
            <a:off x="6813028" y="3654765"/>
            <a:ext cx="190374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 x n</a:t>
            </a:r>
          </a:p>
          <a:p>
            <a:pPr algn="ctr"/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mostra come sono fatte le variabili originali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7E0BA7D2-716D-AF02-5431-970A3C5180F8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414700" y="3057998"/>
            <a:ext cx="1244497" cy="596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CF1AB332-C7DA-023B-79BD-71A6850EF25F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595455" y="3702570"/>
            <a:ext cx="416993" cy="55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3DBBDAE-1A7C-55A1-1C12-C247B4F3FC9F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5377721" y="3702570"/>
            <a:ext cx="302302" cy="55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BF95287-EE24-3AD6-71DC-98D0C280757C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404547" y="3057998"/>
            <a:ext cx="1360356" cy="596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3726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DE192-9FE3-07D0-FBBC-C4A80528B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84082B4-8034-EAC1-2D1C-2AB3FAEC96C8}"/>
              </a:ext>
            </a:extLst>
          </p:cNvPr>
          <p:cNvSpPr/>
          <p:nvPr/>
        </p:nvSpPr>
        <p:spPr>
          <a:xfrm>
            <a:off x="1534865" y="211839"/>
            <a:ext cx="607429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</a:rPr>
              <a:t>Esempio</a:t>
            </a: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</a:rPr>
              <a:t> </a:t>
            </a:r>
            <a:r>
              <a:rPr lang="en-US" sz="2025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</a:rPr>
              <a:t>pratico</a:t>
            </a: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</a:rPr>
              <a:t> SVD: </a:t>
            </a:r>
            <a:r>
              <a:rPr lang="en-US" sz="2025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</a:rPr>
              <a:t>Raccomandazioni</a:t>
            </a: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</a:rPr>
              <a:t> (Netflix, Spotify)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7E6123A-5926-9CE2-3A21-B737259687BD}"/>
              </a:ext>
            </a:extLst>
          </p:cNvPr>
          <p:cNvSpPr txBox="1"/>
          <p:nvPr/>
        </p:nvSpPr>
        <p:spPr>
          <a:xfrm>
            <a:off x="253286" y="682497"/>
            <a:ext cx="3333112" cy="1334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Matrice originale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 utenti sono le righe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film o le canzoni sono le colonne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celle sono le valutazioni di quell’utente per la specifica canzone o film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9D0B37-0058-C526-038C-A38632913220}"/>
              </a:ext>
            </a:extLst>
          </p:cNvPr>
          <p:cNvSpPr txBox="1"/>
          <p:nvPr/>
        </p:nvSpPr>
        <p:spPr>
          <a:xfrm>
            <a:off x="4318714" y="710033"/>
            <a:ext cx="4572000" cy="1334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Problema</a:t>
            </a:r>
          </a:p>
          <a:p>
            <a:pPr>
              <a:lnSpc>
                <a:spcPct val="150000"/>
              </a:lnSpc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matrice è enorme e quasi tutta vuota, perché ogni utente ha visto solo una piccola parte dei film.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 possiamo capire cosa potrebbe piacergli anche senza voto diretto?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AF31ADA-6EC5-E8A5-2998-61FC81AC013E}"/>
              </a:ext>
            </a:extLst>
          </p:cNvPr>
          <p:cNvSpPr txBox="1"/>
          <p:nvPr/>
        </p:nvSpPr>
        <p:spPr>
          <a:xfrm>
            <a:off x="757003" y="2131985"/>
            <a:ext cx="7596265" cy="5731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1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 il SVD possiamo scoprire caratteristiche nascoste comuni a utenti e film, comprimere i dati in poche dimensioni significative e così prevedere i gusti in base a pattern simili.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4BCAC3F7-5C36-6B8A-2738-10A3766B7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645073"/>
              </p:ext>
            </p:extLst>
          </p:nvPr>
        </p:nvGraphicFramePr>
        <p:xfrm>
          <a:off x="253286" y="2957818"/>
          <a:ext cx="4539996" cy="1986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3332">
                  <a:extLst>
                    <a:ext uri="{9D8B030D-6E8A-4147-A177-3AD203B41FA5}">
                      <a16:colId xmlns:a16="http://schemas.microsoft.com/office/drawing/2014/main" val="1974912697"/>
                    </a:ext>
                  </a:extLst>
                </a:gridCol>
                <a:gridCol w="1513332">
                  <a:extLst>
                    <a:ext uri="{9D8B030D-6E8A-4147-A177-3AD203B41FA5}">
                      <a16:colId xmlns:a16="http://schemas.microsoft.com/office/drawing/2014/main" val="4040329177"/>
                    </a:ext>
                  </a:extLst>
                </a:gridCol>
                <a:gridCol w="1513332">
                  <a:extLst>
                    <a:ext uri="{9D8B030D-6E8A-4147-A177-3AD203B41FA5}">
                      <a16:colId xmlns:a16="http://schemas.microsoft.com/office/drawing/2014/main" val="1417823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6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l-GR" sz="16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Σ</a:t>
                      </a:r>
                      <a:endParaRPr lang="it-IT" sz="1600" b="1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6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V</a:t>
                      </a:r>
                      <a:r>
                        <a:rPr lang="it-IT" sz="1600" b="1" baseline="300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884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Cattura le preferenze generiche degli utenti sulle caratteristiche di film o canzoni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it-IT" sz="10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Ad es. Film d’azione, commedie romantiche, musica anni 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Mostra quanto queste caratteristiche contano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it-IT" sz="10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Prime: tendenze generiche (azione/dramma)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Ultime: dettagli meno importanti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(rumore)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Mostra quanto ogni film è in linea con le varie caratteristiche individuate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it-IT" sz="1000" dirty="0">
                        <a:latin typeface="Noto Sans" panose="020B0502040504020204" pitchFamily="34" charset="0"/>
                        <a:ea typeface="Noto Sans" panose="020B0502040504020204" pitchFamily="34" charset="0"/>
                        <a:cs typeface="Noto Sans" panose="020B0502040504020204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Ad es: 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‘Die hard’ alto punteggio per azione, basso per romantico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it-IT" sz="1000" i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‘Titanic’ il contrario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656026"/>
                  </a:ext>
                </a:extLst>
              </a:tr>
            </a:tbl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092D6F29-EAF7-6B16-66E5-D66170EBF75C}"/>
              </a:ext>
            </a:extLst>
          </p:cNvPr>
          <p:cNvSpPr txBox="1"/>
          <p:nvPr/>
        </p:nvSpPr>
        <p:spPr>
          <a:xfrm>
            <a:off x="4980482" y="3012657"/>
            <a:ext cx="3841229" cy="1843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Moltiplicando i tre pezzi </a:t>
            </a:r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(eventualmente considerando solo le prime k componenti più importanti) 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otteniamo una matrice “ricostruita”​ che conterrà anche i valori previsti per i film non ancora valutati da un utente.</a:t>
            </a:r>
          </a:p>
          <a:p>
            <a:pPr algn="ctr">
              <a:lnSpc>
                <a:spcPct val="150000"/>
              </a:lnSpc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Questi valori stimati saranno le raccomandazioni personalizzate!</a:t>
            </a:r>
            <a:endParaRPr lang="it-IT" sz="1100" b="1" dirty="0"/>
          </a:p>
        </p:txBody>
      </p:sp>
    </p:spTree>
    <p:extLst>
      <p:ext uri="{BB962C8B-B14F-4D97-AF65-F5344CB8AC3E}">
        <p14:creationId xmlns:p14="http://schemas.microsoft.com/office/powerpoint/2010/main" val="18937631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05391A-9DD2-75F9-ECC8-80E888060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205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Тайны файла подкачки pagefile.sys: полезные артефакты для компьютерного  криминалиста / Хабр">
            <a:extLst>
              <a:ext uri="{FF2B5EF4-FFF2-40B4-BE49-F238E27FC236}">
                <a16:creationId xmlns:a16="http://schemas.microsoft.com/office/drawing/2014/main" id="{A536BACF-DAB5-8E5B-371E-AB12CE757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9" t="9091" r="32030"/>
          <a:stretch>
            <a:fillRect/>
          </a:stretch>
        </p:blipFill>
        <p:spPr bwMode="auto">
          <a:xfrm>
            <a:off x="2642616" y="10"/>
            <a:ext cx="6501384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3" name="Rectangle 205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22BAD749-4D9C-EF6C-0A69-935A89BB39FE}"/>
              </a:ext>
            </a:extLst>
          </p:cNvPr>
          <p:cNvSpPr/>
          <p:nvPr/>
        </p:nvSpPr>
        <p:spPr>
          <a:xfrm>
            <a:off x="358485" y="841772"/>
            <a:ext cx="3017520" cy="2403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dirty="0" err="1">
                <a:latin typeface="+mj-lt"/>
                <a:ea typeface="+mj-ea"/>
                <a:cs typeface="+mj-cs"/>
              </a:rPr>
              <a:t>Riduzione</a:t>
            </a:r>
            <a:r>
              <a:rPr lang="en-US" sz="2000" b="1" dirty="0">
                <a:latin typeface="+mj-lt"/>
                <a:ea typeface="+mj-ea"/>
                <a:cs typeface="+mj-cs"/>
              </a:rPr>
              <a:t> Dimensionalità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Feature Selection</a:t>
            </a:r>
            <a:endParaRPr lang="en-US" sz="3600" dirty="0">
              <a:latin typeface="+mj-lt"/>
              <a:ea typeface="+mj-ea"/>
              <a:cs typeface="+mj-cs"/>
            </a:endParaRPr>
          </a:p>
        </p:txBody>
      </p:sp>
      <p:sp>
        <p:nvSpPr>
          <p:cNvPr id="2054" name="Rectangle 20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56" name="Rectangle 20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298323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6590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3D30B-DA83-5B8C-CA83-370327FD0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C88C6D0-77A3-CFBB-FA9B-FC03F4686062}"/>
              </a:ext>
            </a:extLst>
          </p:cNvPr>
          <p:cNvSpPr/>
          <p:nvPr/>
        </p:nvSpPr>
        <p:spPr>
          <a:xfrm>
            <a:off x="3166011" y="207346"/>
            <a:ext cx="2811979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</a:rPr>
              <a:t>Feature Selection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53F835B-59C9-8F4A-09F2-423742E0DCC6}"/>
              </a:ext>
            </a:extLst>
          </p:cNvPr>
          <p:cNvSpPr/>
          <p:nvPr/>
        </p:nvSpPr>
        <p:spPr>
          <a:xfrm>
            <a:off x="4987977" y="1903750"/>
            <a:ext cx="367259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5C887650-DF49-AC8A-9DED-1EBA2EDB779C}"/>
              </a:ext>
            </a:extLst>
          </p:cNvPr>
          <p:cNvSpPr/>
          <p:nvPr/>
        </p:nvSpPr>
        <p:spPr>
          <a:xfrm>
            <a:off x="4987977" y="3442041"/>
            <a:ext cx="3672590" cy="1371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9084621-2C35-4A7D-D079-AF4E2AB8FF8E}"/>
              </a:ext>
            </a:extLst>
          </p:cNvPr>
          <p:cNvSpPr txBox="1"/>
          <p:nvPr/>
        </p:nvSpPr>
        <p:spPr>
          <a:xfrm>
            <a:off x="298255" y="1368765"/>
            <a:ext cx="4341201" cy="3620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1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Scopo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migliorare l’accuratezza del modello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ridurre i tempi di calcolo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evitare 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overfitting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cioè modelli che imparano troppo bene anche il rumore</a:t>
            </a: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11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Tecniche principali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Filter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elimina le feature «costanti» o troppo correlate mediante calcoli statistici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Wrapper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prova diverse combinazioni di feature e sceglie le migliori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Embedded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il modello durante il training autonomamente un livello di importanza a ciascuna feature e impara quali feature sono utili e quali sono irrilevanti</a:t>
            </a:r>
            <a:endParaRPr lang="it-IT" sz="1100" i="1" kern="100" dirty="0"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DFFF6DE-1F08-4F44-5FCC-4E978FBA0530}"/>
              </a:ext>
            </a:extLst>
          </p:cNvPr>
          <p:cNvSpPr txBox="1"/>
          <p:nvPr/>
        </p:nvSpPr>
        <p:spPr>
          <a:xfrm>
            <a:off x="369133" y="710038"/>
            <a:ext cx="8405734" cy="6168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 il processo di </a:t>
            </a:r>
            <a:r>
              <a:rPr lang="it-IT" sz="12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feature </a:t>
            </a:r>
            <a:r>
              <a:rPr lang="it-IT" sz="120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selection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vengono selezionate dalla matrice originale soltanto le </a:t>
            </a: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colonne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(variabili, attributi) più importanti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un dataset, eliminando quelle ridondanti, irrilevanti o rumorose.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882C92-4323-FD95-5AC6-74A5A55C800D}"/>
              </a:ext>
            </a:extLst>
          </p:cNvPr>
          <p:cNvSpPr txBox="1"/>
          <p:nvPr/>
        </p:nvSpPr>
        <p:spPr>
          <a:xfrm>
            <a:off x="4542019" y="1409988"/>
            <a:ext cx="4572000" cy="3366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</a:t>
            </a:r>
          </a:p>
          <a:p>
            <a:pPr algn="ctr">
              <a:lnSpc>
                <a:spcPct val="150000"/>
              </a:lnSpc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it-IT" sz="11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Predire il successo di un film</a:t>
            </a:r>
          </a:p>
          <a:p>
            <a:pPr algn="ctr">
              <a:lnSpc>
                <a:spcPct val="150000"/>
              </a:lnSpc>
            </a:pPr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Attributi utili</a:t>
            </a:r>
          </a:p>
          <a:p>
            <a:pPr algn="ctr">
              <a:lnSpc>
                <a:spcPct val="150000"/>
              </a:lnSpc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genere, budget, regista </a:t>
            </a:r>
          </a:p>
          <a:p>
            <a:pPr algn="ctr">
              <a:lnSpc>
                <a:spcPct val="150000"/>
              </a:lnSpc>
            </a:pPr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Attributi poco utili o ridondanti</a:t>
            </a:r>
          </a:p>
          <a:p>
            <a:pPr algn="ctr">
              <a:lnSpc>
                <a:spcPct val="150000"/>
              </a:lnSpc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numero di attori, durata, titolo</a:t>
            </a:r>
          </a:p>
          <a:p>
            <a:pPr algn="ctr">
              <a:lnSpc>
                <a:spcPct val="150000"/>
              </a:lnSpc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Spam </a:t>
            </a:r>
            <a:r>
              <a:rPr lang="it-IT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detection</a:t>
            </a:r>
            <a:endParaRPr lang="it-IT" sz="110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Attributi utili</a:t>
            </a:r>
          </a:p>
          <a:p>
            <a:pPr algn="ctr">
              <a:lnSpc>
                <a:spcPct val="150000"/>
              </a:lnSpc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Parole rilevanti come “gratis”, “offerta”, “limited”</a:t>
            </a:r>
          </a:p>
          <a:p>
            <a:pPr algn="ctr">
              <a:lnSpc>
                <a:spcPct val="150000"/>
              </a:lnSpc>
            </a:pPr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Attributi poco utili</a:t>
            </a:r>
          </a:p>
          <a:p>
            <a:pPr algn="ctr">
              <a:lnSpc>
                <a:spcPct val="150000"/>
              </a:lnSpc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“ciao”, “saluti”, “famiglia”</a:t>
            </a:r>
          </a:p>
        </p:txBody>
      </p:sp>
    </p:spTree>
    <p:extLst>
      <p:ext uri="{BB962C8B-B14F-4D97-AF65-F5344CB8AC3E}">
        <p14:creationId xmlns:p14="http://schemas.microsoft.com/office/powerpoint/2010/main" val="2573199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042158-FECF-1ED6-EC21-840F0CF6E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0B4E5C96-B47A-BE19-E738-C45FC1C12BE6}"/>
              </a:ext>
            </a:extLst>
          </p:cNvPr>
          <p:cNvSpPr/>
          <p:nvPr/>
        </p:nvSpPr>
        <p:spPr>
          <a:xfrm>
            <a:off x="479161" y="479394"/>
            <a:ext cx="2678858" cy="2680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Next steps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Introduzione</a:t>
            </a:r>
            <a:r>
              <a:rPr lang="en-US" sz="3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ai Word Embeddings</a:t>
            </a:r>
            <a:endParaRPr lang="en-US" sz="3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9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3306950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0939" y="4363"/>
                  <a:pt x="2441580" y="8857"/>
                  <a:pt x="2441321" y="13716"/>
                </a:cubicBezTo>
                <a:cubicBezTo>
                  <a:pt x="2169723" y="25934"/>
                  <a:pt x="2045712" y="34568"/>
                  <a:pt x="1830991" y="13716"/>
                </a:cubicBezTo>
                <a:cubicBezTo>
                  <a:pt x="1616270" y="-7136"/>
                  <a:pt x="1505876" y="-623"/>
                  <a:pt x="1269487" y="13716"/>
                </a:cubicBezTo>
                <a:cubicBezTo>
                  <a:pt x="1033098" y="28055"/>
                  <a:pt x="908661" y="36619"/>
                  <a:pt x="707983" y="13716"/>
                </a:cubicBezTo>
                <a:cubicBezTo>
                  <a:pt x="507305" y="-9187"/>
                  <a:pt x="333592" y="16187"/>
                  <a:pt x="0" y="13716"/>
                </a:cubicBezTo>
                <a:cubicBezTo>
                  <a:pt x="-459" y="8317"/>
                  <a:pt x="190" y="2744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507" y="3335"/>
                  <a:pt x="2441322" y="9457"/>
                  <a:pt x="2441321" y="13716"/>
                </a:cubicBezTo>
                <a:cubicBezTo>
                  <a:pt x="2166745" y="24201"/>
                  <a:pt x="2078726" y="10904"/>
                  <a:pt x="1879817" y="13716"/>
                </a:cubicBezTo>
                <a:cubicBezTo>
                  <a:pt x="1680908" y="16528"/>
                  <a:pt x="1548770" y="-8699"/>
                  <a:pt x="1318313" y="13716"/>
                </a:cubicBezTo>
                <a:cubicBezTo>
                  <a:pt x="1087856" y="36131"/>
                  <a:pt x="894613" y="-645"/>
                  <a:pt x="659157" y="13716"/>
                </a:cubicBezTo>
                <a:cubicBezTo>
                  <a:pt x="423701" y="28077"/>
                  <a:pt x="246611" y="29403"/>
                  <a:pt x="0" y="13716"/>
                </a:cubicBezTo>
                <a:cubicBezTo>
                  <a:pt x="-120" y="7867"/>
                  <a:pt x="674" y="39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Visualize Word Embeddings Using Text Scatter Plots - MATLAB &amp; Simulink">
            <a:extLst>
              <a:ext uri="{FF2B5EF4-FFF2-40B4-BE49-F238E27FC236}">
                <a16:creationId xmlns:a16="http://schemas.microsoft.com/office/drawing/2014/main" id="{BA78E3E6-C3E4-0005-A29D-59658F046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34" t="16191" r="10128" b="17882"/>
          <a:stretch>
            <a:fillRect/>
          </a:stretch>
        </p:blipFill>
        <p:spPr bwMode="auto">
          <a:xfrm>
            <a:off x="3490722" y="632172"/>
            <a:ext cx="5410962" cy="3858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566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CE83D-5293-98D8-641E-680E7F3B4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152559D6-65ED-9259-7BAF-D961374527D4}"/>
              </a:ext>
            </a:extLst>
          </p:cNvPr>
          <p:cNvSpPr txBox="1"/>
          <p:nvPr/>
        </p:nvSpPr>
        <p:spPr>
          <a:xfrm>
            <a:off x="2418334" y="276229"/>
            <a:ext cx="4307333" cy="404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30" b="1" dirty="0">
                <a:latin typeface="Inter"/>
              </a:rPr>
              <a:t>Tecniche di feature </a:t>
            </a:r>
            <a:r>
              <a:rPr lang="it-IT" sz="2030" b="1" dirty="0" err="1">
                <a:latin typeface="Inter"/>
              </a:rPr>
              <a:t>extraction</a:t>
            </a:r>
            <a:r>
              <a:rPr lang="it-IT" sz="2030" b="1" dirty="0">
                <a:latin typeface="Inter"/>
              </a:rPr>
              <a:t> testuale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60552B2A-84DB-9FFE-C35B-6A6E4674C3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3713513"/>
              </p:ext>
            </p:extLst>
          </p:nvPr>
        </p:nvGraphicFramePr>
        <p:xfrm>
          <a:off x="1524000" y="81495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9291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4D03C8ED-C007-BCA5-3410-867AC9DFB285}"/>
              </a:ext>
            </a:extLst>
          </p:cNvPr>
          <p:cNvSpPr/>
          <p:nvPr/>
        </p:nvSpPr>
        <p:spPr>
          <a:xfrm>
            <a:off x="2574561" y="1907497"/>
            <a:ext cx="4215983" cy="385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339805" y="721377"/>
            <a:ext cx="8706759" cy="401250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 abbiamo visto, le tecniche </a:t>
            </a:r>
            <a:r>
              <a:rPr lang="it-IT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BoW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TF-IDF e N-</a:t>
            </a:r>
            <a:r>
              <a:rPr lang="it-IT" sz="13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grams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catturano la semantica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né le relazioni tra parole.</a:t>
            </a:r>
          </a:p>
          <a:p>
            <a:pPr>
              <a:lnSpc>
                <a:spcPct val="150000"/>
              </a:lnSpc>
            </a:pP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Ci sono nuove tecniche moderne, chiamate </a:t>
            </a:r>
            <a:r>
              <a:rPr lang="it-IT" sz="13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WORD EMBEDDINGS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che creano vettori densi (non sparsi) di dimensioni ridotte in grado di catturare anche le relazioni semantiche tra le parole.</a:t>
            </a:r>
          </a:p>
          <a:p>
            <a:pPr>
              <a:lnSpc>
                <a:spcPct val="150000"/>
              </a:lnSpc>
            </a:pPr>
            <a:endParaRPr lang="it-IT" sz="13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it-IT" sz="13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Parole con significati simili = Vettori vicini tra loro</a:t>
            </a:r>
          </a:p>
          <a:p>
            <a:pPr>
              <a:lnSpc>
                <a:spcPct val="150000"/>
              </a:lnSpc>
            </a:pP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parole «gatto» e «cane» avranno vettori molto simili, in quanto sono entrambi animali domestici</a:t>
            </a:r>
          </a:p>
          <a:p>
            <a:pPr>
              <a:lnSpc>
                <a:spcPct val="150000"/>
              </a:lnSpc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</a:t>
            </a:r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Nelle tecniche </a:t>
            </a:r>
            <a:r>
              <a:rPr lang="it-IT" sz="1100" i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BoW</a:t>
            </a:r>
            <a:r>
              <a:rPr lang="it-IT" sz="11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/TF-IDF invece vengono trattate come parole completamente indipendenti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parole «gatto» e «auto» saranno molto distanti</a:t>
            </a:r>
          </a:p>
          <a:p>
            <a:pPr>
              <a:lnSpc>
                <a:spcPct val="150000"/>
              </a:lnSpc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1100" b="1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Tecniche famose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Word2Vec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utilizza reti neurali per mappare le parole in vettori densi, catturando relazioni semantiche ad esempio 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	«re - uomo + donna = regina»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it-IT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GloVe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combina statistiche globali di co-occorrenza con apprendimento locale del contesto per creare </a:t>
            </a:r>
            <a:r>
              <a:rPr lang="it-IT" sz="110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embeddings</a:t>
            </a: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più ricchi</a:t>
            </a:r>
          </a:p>
        </p:txBody>
      </p:sp>
      <p:sp>
        <p:nvSpPr>
          <p:cNvPr id="3" name="Text 0"/>
          <p:cNvSpPr/>
          <p:nvPr/>
        </p:nvSpPr>
        <p:spPr>
          <a:xfrm>
            <a:off x="3585580" y="177554"/>
            <a:ext cx="1972848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Word Embeddings</a:t>
            </a:r>
            <a:endParaRPr lang="en-US" sz="20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D1743-9D58-8C2D-28B8-CB4C433C1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CF3D86-6B4A-E879-0CD3-9CAC8CA72804}"/>
              </a:ext>
            </a:extLst>
          </p:cNvPr>
          <p:cNvSpPr txBox="1"/>
          <p:nvPr/>
        </p:nvSpPr>
        <p:spPr>
          <a:xfrm>
            <a:off x="2418334" y="276229"/>
            <a:ext cx="4307333" cy="404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30" b="1" dirty="0">
                <a:latin typeface="Inter"/>
              </a:rPr>
              <a:t>Tecniche di feature </a:t>
            </a:r>
            <a:r>
              <a:rPr lang="it-IT" sz="2030" b="1" dirty="0" err="1">
                <a:latin typeface="Inter"/>
              </a:rPr>
              <a:t>extraction</a:t>
            </a:r>
            <a:r>
              <a:rPr lang="it-IT" sz="2030" b="1" dirty="0">
                <a:latin typeface="Inter"/>
              </a:rPr>
              <a:t> testuale</a:t>
            </a: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19E1F852-BAE3-2EA3-306E-9F0D18A1A4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8705786"/>
              </p:ext>
            </p:extLst>
          </p:nvPr>
        </p:nvGraphicFramePr>
        <p:xfrm>
          <a:off x="1524000" y="81495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5669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B705E-826B-4D31-7571-F96372D2D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BF8B33A-F4A8-0BB0-8457-53FAB321FBAC}"/>
              </a:ext>
            </a:extLst>
          </p:cNvPr>
          <p:cNvSpPr/>
          <p:nvPr/>
        </p:nvSpPr>
        <p:spPr>
          <a:xfrm>
            <a:off x="3462946" y="202838"/>
            <a:ext cx="2218108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Bag-of-Words (BoW)</a:t>
            </a:r>
            <a:endParaRPr lang="en-US" sz="2025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0945145-8FA0-8182-D84F-CA79FD1EBAE8}"/>
              </a:ext>
            </a:extLst>
          </p:cNvPr>
          <p:cNvSpPr/>
          <p:nvPr/>
        </p:nvSpPr>
        <p:spPr>
          <a:xfrm>
            <a:off x="335294" y="726912"/>
            <a:ext cx="8473412" cy="86825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13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Bag</a:t>
            </a: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of Words (</a:t>
            </a:r>
            <a:r>
              <a:rPr lang="it-IT" sz="13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BoW</a:t>
            </a: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un modello di rappresentazione del testo che descrive ogni documento come un </a:t>
            </a: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vettore di parole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presenti nel testo, contando la loro </a:t>
            </a: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frequenza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senza considerare l’ordine o la grammatica.</a:t>
            </a:r>
            <a:endParaRPr lang="en-US" sz="13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5C2009C1-B732-6CDF-EAF6-F4C8CE0B6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134" y="1657572"/>
            <a:ext cx="8172778" cy="3361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Tokenizzazione: 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contenuto di tutti i documenti del corpus viene </a:t>
            </a: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suddiviso in token</a:t>
            </a:r>
            <a:endParaRPr lang="it-IT" sz="13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endParaRPr lang="it-IT" sz="13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Creazione vocabolario: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tutte le parole uniche ritrovate nel primo step vanno a creare un vocabolario</a:t>
            </a:r>
          </a:p>
          <a:p>
            <a:pPr lvl="1">
              <a:lnSpc>
                <a:spcPct val="150000"/>
              </a:lnSpc>
            </a:pPr>
            <a:r>
              <a:rPr lang="it-IT" sz="130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Esempio: se il corpus ha 1.000 parole uniche, si otterrà un vocabolario di 1.000 elementi.</a:t>
            </a:r>
          </a:p>
          <a:p>
            <a:pPr lvl="1">
              <a:lnSpc>
                <a:spcPct val="150000"/>
              </a:lnSpc>
            </a:pPr>
            <a:endParaRPr lang="it-IT" sz="1300" i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arenR"/>
            </a:pP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Creazione matrice </a:t>
            </a:r>
            <a:r>
              <a:rPr lang="it-IT" sz="13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BoW</a:t>
            </a: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ogni documento viene rappresentato all’interno di una matrice come un </a:t>
            </a:r>
            <a:r>
              <a:rPr lang="it-IT" sz="13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vettore</a:t>
            </a: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della stessa lunghezza del vocabolario.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Ogni colonna rappresenta un documento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Ogni riga rappresenta una parola del vocabolario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3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Ogni cella contiene il numero di volte che la parola compare nel documento</a:t>
            </a:r>
          </a:p>
        </p:txBody>
      </p:sp>
    </p:spTree>
    <p:extLst>
      <p:ext uri="{BB962C8B-B14F-4D97-AF65-F5344CB8AC3E}">
        <p14:creationId xmlns:p14="http://schemas.microsoft.com/office/powerpoint/2010/main" val="3857526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27343" y="309882"/>
            <a:ext cx="4289315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2025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Esempio</a:t>
            </a: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25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pratico</a:t>
            </a: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25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creazione</a:t>
            </a: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25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matrice</a:t>
            </a: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25" b="1" dirty="0" err="1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BoW</a:t>
            </a:r>
            <a:endParaRPr lang="en-US" sz="2025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145C36-11D7-ECFE-EEF2-5C00E7887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30" y="999789"/>
            <a:ext cx="3852746" cy="3620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Documenti</a:t>
            </a:r>
          </a:p>
          <a:p>
            <a:pPr marL="252000" indent="-180000">
              <a:lnSpc>
                <a:spcPct val="150000"/>
              </a:lnSpc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«Il gatto sta correndo nel giardino mentre il cane dorme nella cuccia»</a:t>
            </a:r>
          </a:p>
          <a:p>
            <a:pPr marL="252000" indent="-180000">
              <a:lnSpc>
                <a:spcPct val="150000"/>
              </a:lnSpc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«Il cane sta giocando nella cuccia mentre il gatto dorme nel giardino»</a:t>
            </a:r>
          </a:p>
          <a:p>
            <a:pPr marL="252000" indent="-180000">
              <a:lnSpc>
                <a:spcPct val="150000"/>
              </a:lnSpc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«Nel giardino ci sono il cane e il gatto che corrono»</a:t>
            </a:r>
            <a:b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Documenti dopo le </a:t>
            </a:r>
            <a:r>
              <a:rPr lang="it-IT" sz="110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-elaborazione del testo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[gatto, correre, giardino, cane, dormire, cuccia]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[cane, giocare, cuccia, gatto, dormire, giardino]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[giardino, cane, gatto, correre]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it-IT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it-IT" sz="11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Vocabolario generato</a:t>
            </a:r>
          </a:p>
          <a:p>
            <a:pPr>
              <a:lnSpc>
                <a:spcPct val="150000"/>
              </a:lnSpc>
            </a:pPr>
            <a:r>
              <a:rPr lang="it-IT" sz="11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[gatto, cane, correre, giocare, dormire, cuccia, giardino]</a:t>
            </a:r>
          </a:p>
        </p:txBody>
      </p:sp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D1CA2850-E6C5-8432-EBB8-EDF6BB4926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827669"/>
              </p:ext>
            </p:extLst>
          </p:nvPr>
        </p:nvGraphicFramePr>
        <p:xfrm>
          <a:off x="4616705" y="1267206"/>
          <a:ext cx="3998976" cy="302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2975">
                  <a:extLst>
                    <a:ext uri="{9D8B030D-6E8A-4147-A177-3AD203B41FA5}">
                      <a16:colId xmlns:a16="http://schemas.microsoft.com/office/drawing/2014/main" val="2790883789"/>
                    </a:ext>
                  </a:extLst>
                </a:gridCol>
                <a:gridCol w="1057004">
                  <a:extLst>
                    <a:ext uri="{9D8B030D-6E8A-4147-A177-3AD203B41FA5}">
                      <a16:colId xmlns:a16="http://schemas.microsoft.com/office/drawing/2014/main" val="1502838529"/>
                    </a:ext>
                  </a:extLst>
                </a:gridCol>
                <a:gridCol w="1041863">
                  <a:extLst>
                    <a:ext uri="{9D8B030D-6E8A-4147-A177-3AD203B41FA5}">
                      <a16:colId xmlns:a16="http://schemas.microsoft.com/office/drawing/2014/main" val="1171520808"/>
                    </a:ext>
                  </a:extLst>
                </a:gridCol>
                <a:gridCol w="1097134">
                  <a:extLst>
                    <a:ext uri="{9D8B030D-6E8A-4147-A177-3AD203B41FA5}">
                      <a16:colId xmlns:a16="http://schemas.microsoft.com/office/drawing/2014/main" val="42354031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Parola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Documento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Documento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Documento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237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Gatto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11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798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Correre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7357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Giocare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29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Dormire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2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Cuccia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444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100" b="1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Giardino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Noto Sans" panose="020B0502040504020204" pitchFamily="34" charset="0"/>
                          <a:ea typeface="Noto Sans" panose="020B0502040504020204" pitchFamily="34" charset="0"/>
                          <a:cs typeface="Noto Sans" panose="020B0502040504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44705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E29EEC-00E8-4541-A0A5-6D80B7358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008" y="1161404"/>
            <a:ext cx="4535573" cy="422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it-IT" alt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       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Limiti</a:t>
            </a:r>
            <a:endParaRPr kumimoji="0" lang="it-IT" altLang="it-I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Text 0"/>
          <p:cNvSpPr/>
          <p:nvPr/>
        </p:nvSpPr>
        <p:spPr>
          <a:xfrm>
            <a:off x="3378137" y="465694"/>
            <a:ext cx="2387727" cy="31162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Vantaggi e Limiti BoW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49" y="1372584"/>
            <a:ext cx="171450" cy="171450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798" y="1345009"/>
            <a:ext cx="171450" cy="171450"/>
          </a:xfrm>
          <a:prstGeom prst="rect">
            <a:avLst/>
          </a:prstGeom>
        </p:spPr>
      </p:pic>
      <p:sp>
        <p:nvSpPr>
          <p:cNvPr id="27" name="Rectangle 1">
            <a:extLst>
              <a:ext uri="{FF2B5EF4-FFF2-40B4-BE49-F238E27FC236}">
                <a16:creationId xmlns:a16="http://schemas.microsoft.com/office/drawing/2014/main" id="{AD98D215-528F-D7B9-CA94-13CD3937D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709" y="1003944"/>
            <a:ext cx="4977003" cy="2017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50000"/>
              </a:lnSpc>
            </a:pPr>
            <a:r>
              <a:rPr lang="it-IT" alt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  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Vantaggi</a:t>
            </a:r>
            <a:endParaRPr kumimoji="0" lang="it-IT" altLang="it-IT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it-IT" alt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Semplicità</a:t>
            </a:r>
            <a:r>
              <a:rPr lang="it-IT" alt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facile da implementare e da comprendere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it-IT" alt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fficienza</a:t>
            </a:r>
            <a:r>
              <a:rPr kumimoji="0" lang="it-IT" altLang="it-I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è </a:t>
            </a:r>
            <a:r>
              <a:rPr kumimoji="0" lang="it-IT" altLang="it-IT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computazionalmente</a:t>
            </a:r>
            <a:r>
              <a:rPr kumimoji="0" lang="it-IT" altLang="it-IT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poco costoso</a:t>
            </a:r>
          </a:p>
          <a:p>
            <a:pPr marL="171450" indent="-1714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it-IT" alt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Versatilità</a:t>
            </a:r>
            <a:r>
              <a:rPr lang="it-IT" alt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applicabile a diverse tipologie di testi</a:t>
            </a:r>
            <a:endParaRPr kumimoji="0" lang="it-IT" altLang="it-IT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3DD5266-7622-9B06-65F3-46A40EDF25B0}"/>
              </a:ext>
            </a:extLst>
          </p:cNvPr>
          <p:cNvSpPr txBox="1"/>
          <p:nvPr/>
        </p:nvSpPr>
        <p:spPr>
          <a:xfrm>
            <a:off x="4659008" y="1741224"/>
            <a:ext cx="4572000" cy="2832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Noto Sans" panose="020B0502040504020204" pitchFamily="34" charset="0"/>
              <a:buChar char="×"/>
            </a:pP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Perdita di contesto</a:t>
            </a:r>
            <a:r>
              <a:rPr lang="it-IT" alt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l’ordine delle parole viene completamente ignorato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lnSpc>
                <a:spcPct val="150000"/>
              </a:lnSpc>
              <a:buFont typeface="Noto Sans" panose="020B0502040504020204" pitchFamily="34" charset="0"/>
              <a:buChar char="×"/>
            </a:pPr>
            <a:r>
              <a:rPr lang="it-IT" altLang="it-IT" sz="120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Perdita di relazioni semantiche e sintattiche</a:t>
            </a:r>
            <a:r>
              <a:rPr lang="it-IT" alt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tra le parole</a:t>
            </a:r>
            <a:br>
              <a:rPr lang="it-IT" alt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altLang="it-IT" sz="12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171450" indent="-171450">
              <a:lnSpc>
                <a:spcPct val="150000"/>
              </a:lnSpc>
              <a:buFont typeface="Noto Sans" panose="020B0502040504020204" pitchFamily="34" charset="0"/>
              <a:buChar char="×"/>
            </a:pP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Produce rappresentazioni sparse: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ogni </a:t>
            </a:r>
            <a:r>
              <a:rPr lang="it-IT" sz="120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singolo documento molte delle parole del vocabolario non compaiono, quindi la maggior parte dei valori del vettore sarà 0</a:t>
            </a:r>
            <a:endParaRPr kumimoji="0" lang="it-IT" altLang="it-IT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Applicazioni BoW</a:t>
            </a:r>
            <a:endParaRPr lang="en-US" sz="2025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1435894"/>
            <a:ext cx="142875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8656" y="1364456"/>
            <a:ext cx="3479006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Classificazione di Email (Spam Detection)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678656" y="1935956"/>
            <a:ext cx="3479006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Identifica email indesiderate analizzando la frequenza di parole tipiche dello spam</a:t>
            </a:r>
            <a:endParaRPr lang="en-US" sz="1046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621756"/>
            <a:ext cx="107156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42938" y="2550319"/>
            <a:ext cx="351472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Categorizzazione di Documenti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642938" y="2864644"/>
            <a:ext cx="35147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Classifica automaticamente documenti in categorie predefinite</a:t>
            </a:r>
            <a:endParaRPr lang="en-US" sz="1046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3550444"/>
            <a:ext cx="142875" cy="1428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8656" y="3479006"/>
            <a:ext cx="347900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Analisi del Sentiment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678656" y="3793331"/>
            <a:ext cx="3479006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Determina l'opinione o l'emozione espressa in un testo</a:t>
            </a:r>
            <a:endParaRPr lang="en-US" sz="1046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0" y="1881150"/>
            <a:ext cx="3571875" cy="20098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3268</Words>
  <Application>Microsoft Office PowerPoint</Application>
  <PresentationFormat>Presentazione su schermo (16:9)</PresentationFormat>
  <Paragraphs>539</Paragraphs>
  <Slides>40</Slides>
  <Notes>40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6" baseType="lpstr">
      <vt:lpstr>Arial</vt:lpstr>
      <vt:lpstr>Calibri</vt:lpstr>
      <vt:lpstr>Inter</vt:lpstr>
      <vt:lpstr>Noto Sans</vt:lpstr>
      <vt:lpstr>Wingdings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ARIANNA BUSSOLA</cp:lastModifiedBy>
  <cp:revision>2</cp:revision>
  <dcterms:created xsi:type="dcterms:W3CDTF">2025-09-08T08:40:46Z</dcterms:created>
  <dcterms:modified xsi:type="dcterms:W3CDTF">2025-10-21T11:53:59Z</dcterms:modified>
</cp:coreProperties>
</file>